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6"/>
  </p:notesMasterIdLst>
  <p:sldIdLst>
    <p:sldId id="1543" r:id="rId2"/>
    <p:sldId id="1521" r:id="rId3"/>
    <p:sldId id="1562" r:id="rId4"/>
    <p:sldId id="1534" r:id="rId5"/>
    <p:sldId id="565" r:id="rId6"/>
    <p:sldId id="1547" r:id="rId7"/>
    <p:sldId id="1548" r:id="rId8"/>
    <p:sldId id="1551" r:id="rId9"/>
    <p:sldId id="1561" r:id="rId10"/>
    <p:sldId id="1552" r:id="rId11"/>
    <p:sldId id="1554" r:id="rId12"/>
    <p:sldId id="1553" r:id="rId13"/>
    <p:sldId id="1315" r:id="rId14"/>
    <p:sldId id="154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739"/>
    <a:srgbClr val="227CC0"/>
    <a:srgbClr val="F69200"/>
    <a:srgbClr val="633246"/>
    <a:srgbClr val="0096FF"/>
    <a:srgbClr val="011893"/>
    <a:srgbClr val="1CAA96"/>
    <a:srgbClr val="DF5327"/>
    <a:srgbClr val="418AB3"/>
    <a:srgbClr val="A6B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/>
    <p:restoredTop sz="91834"/>
  </p:normalViewPr>
  <p:slideViewPr>
    <p:cSldViewPr snapToGrid="0" snapToObjects="1">
      <p:cViewPr>
        <p:scale>
          <a:sx n="100" d="100"/>
          <a:sy n="100" d="100"/>
        </p:scale>
        <p:origin x="86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A2870-6F5E-314D-8C02-4BE30B69B27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B40F5-F55E-1E4C-9FF7-41AE4A8E4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57028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B40F5-F55E-1E4C-9FF7-41AE4A8E4F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1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17192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B40F5-F55E-1E4C-9FF7-41AE4A8E4F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1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B40F5-F55E-1E4C-9FF7-41AE4A8E4F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2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809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98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07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222203" y="6256701"/>
            <a:ext cx="384047" cy="38404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106" y="6265633"/>
            <a:ext cx="610241" cy="366183"/>
          </a:xfrm>
          <a:prstGeom prst="rect">
            <a:avLst/>
          </a:prstGeom>
        </p:spPr>
        <p:txBody>
          <a:bodyPr anchor="ctr"/>
          <a:lstStyle>
            <a:lvl1pPr algn="ctr">
              <a:defRPr sz="1333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4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1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3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6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6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49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8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5735A-3885-9642-A9DF-55F3C046E38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B11F5-4D95-9F4E-A5C4-05D1FE03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5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6.png"/><Relationship Id="rId7" Type="http://schemas.openxmlformats.org/officeDocument/2006/relationships/image" Target="../media/image1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24.svg"/><Relationship Id="rId4" Type="http://schemas.openxmlformats.org/officeDocument/2006/relationships/image" Target="../media/image77.sv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80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4.svg"/><Relationship Id="rId5" Type="http://schemas.openxmlformats.org/officeDocument/2006/relationships/image" Target="../media/image82.svg"/><Relationship Id="rId1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2.sv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17.png"/><Relationship Id="rId7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61.sv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6.svg"/><Relationship Id="rId7" Type="http://schemas.openxmlformats.org/officeDocument/2006/relationships/image" Target="../media/image68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openxmlformats.org/officeDocument/2006/relationships/image" Target="../media/image61.svg"/><Relationship Id="rId10" Type="http://schemas.openxmlformats.org/officeDocument/2006/relationships/image" Target="../media/image69.png"/><Relationship Id="rId4" Type="http://schemas.openxmlformats.org/officeDocument/2006/relationships/image" Target="../media/image17.png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274">
            <a:extLst>
              <a:ext uri="{FF2B5EF4-FFF2-40B4-BE49-F238E27FC236}">
                <a16:creationId xmlns:a16="http://schemas.microsoft.com/office/drawing/2014/main" id="{6B980D48-FDBF-7E4B-A560-909B6F6B81E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38789" y="1131575"/>
            <a:chExt cx="5819028" cy="2895599"/>
          </a:xfrm>
          <a:solidFill>
            <a:schemeClr val="bg1">
              <a:lumMod val="75000"/>
            </a:schemeClr>
          </a:solidFill>
        </p:grpSpPr>
        <p:grpSp>
          <p:nvGrpSpPr>
            <p:cNvPr id="196" name="Group 341">
              <a:extLst>
                <a:ext uri="{FF2B5EF4-FFF2-40B4-BE49-F238E27FC236}">
                  <a16:creationId xmlns:a16="http://schemas.microsoft.com/office/drawing/2014/main" id="{B85EB304-4393-1242-B9F4-7F2ABB2EBDC5}"/>
                </a:ext>
              </a:extLst>
            </p:cNvPr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367" name="Freeform 5">
                <a:extLst>
                  <a:ext uri="{FF2B5EF4-FFF2-40B4-BE49-F238E27FC236}">
                    <a16:creationId xmlns:a16="http://schemas.microsoft.com/office/drawing/2014/main" id="{E1D78998-B314-4D46-88B7-6D9B39928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8" name="Freeform 6">
                <a:extLst>
                  <a:ext uri="{FF2B5EF4-FFF2-40B4-BE49-F238E27FC236}">
                    <a16:creationId xmlns:a16="http://schemas.microsoft.com/office/drawing/2014/main" id="{8554A109-193E-434F-B695-8C7BBF8D6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97" name="Group 274">
              <a:extLst>
                <a:ext uri="{FF2B5EF4-FFF2-40B4-BE49-F238E27FC236}">
                  <a16:creationId xmlns:a16="http://schemas.microsoft.com/office/drawing/2014/main" id="{5F6FF919-D597-3147-A2E0-59B7FAC41712}"/>
                </a:ext>
              </a:extLst>
            </p:cNvPr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365" name="Freeform 22">
                <a:extLst>
                  <a:ext uri="{FF2B5EF4-FFF2-40B4-BE49-F238E27FC236}">
                    <a16:creationId xmlns:a16="http://schemas.microsoft.com/office/drawing/2014/main" id="{999AB6C4-24FE-6D4C-A59C-B904FEB6B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6" name="Freeform 23">
                <a:extLst>
                  <a:ext uri="{FF2B5EF4-FFF2-40B4-BE49-F238E27FC236}">
                    <a16:creationId xmlns:a16="http://schemas.microsoft.com/office/drawing/2014/main" id="{BC9FCAC9-C166-8949-90BE-EDD7E856A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98" name="Group 277">
              <a:extLst>
                <a:ext uri="{FF2B5EF4-FFF2-40B4-BE49-F238E27FC236}">
                  <a16:creationId xmlns:a16="http://schemas.microsoft.com/office/drawing/2014/main" id="{4026B935-BF74-6F40-AA96-236DDC8F54A2}"/>
                </a:ext>
              </a:extLst>
            </p:cNvPr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302" name="Freeform 21">
                <a:extLst>
                  <a:ext uri="{FF2B5EF4-FFF2-40B4-BE49-F238E27FC236}">
                    <a16:creationId xmlns:a16="http://schemas.microsoft.com/office/drawing/2014/main" id="{265B3E4F-2FEC-524C-8DFA-27A73E7A3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3" name="Freeform 39">
                <a:extLst>
                  <a:ext uri="{FF2B5EF4-FFF2-40B4-BE49-F238E27FC236}">
                    <a16:creationId xmlns:a16="http://schemas.microsoft.com/office/drawing/2014/main" id="{62A24FB3-81D0-3745-8B89-4E96A1CCE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4" name="Freeform 40">
                <a:extLst>
                  <a:ext uri="{FF2B5EF4-FFF2-40B4-BE49-F238E27FC236}">
                    <a16:creationId xmlns:a16="http://schemas.microsoft.com/office/drawing/2014/main" id="{3F6C5DAD-683B-A345-B346-6AB5C1383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5" name="Freeform 41">
                <a:extLst>
                  <a:ext uri="{FF2B5EF4-FFF2-40B4-BE49-F238E27FC236}">
                    <a16:creationId xmlns:a16="http://schemas.microsoft.com/office/drawing/2014/main" id="{B345AE2F-6B77-7541-BC93-F31D24224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6" name="Freeform 42">
                <a:extLst>
                  <a:ext uri="{FF2B5EF4-FFF2-40B4-BE49-F238E27FC236}">
                    <a16:creationId xmlns:a16="http://schemas.microsoft.com/office/drawing/2014/main" id="{C378621C-FB73-1E4D-8835-5BA84328E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7" name="Freeform 43">
                <a:extLst>
                  <a:ext uri="{FF2B5EF4-FFF2-40B4-BE49-F238E27FC236}">
                    <a16:creationId xmlns:a16="http://schemas.microsoft.com/office/drawing/2014/main" id="{3A5E621F-F88A-554C-961F-EC09E7F2D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8" name="Freeform 44">
                <a:extLst>
                  <a:ext uri="{FF2B5EF4-FFF2-40B4-BE49-F238E27FC236}">
                    <a16:creationId xmlns:a16="http://schemas.microsoft.com/office/drawing/2014/main" id="{969B5E3C-DCE0-434D-A676-0C4297D74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9" name="Freeform 45">
                <a:extLst>
                  <a:ext uri="{FF2B5EF4-FFF2-40B4-BE49-F238E27FC236}">
                    <a16:creationId xmlns:a16="http://schemas.microsoft.com/office/drawing/2014/main" id="{955876B0-2917-7949-BFCF-C725791E0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0" name="Freeform 46">
                <a:extLst>
                  <a:ext uri="{FF2B5EF4-FFF2-40B4-BE49-F238E27FC236}">
                    <a16:creationId xmlns:a16="http://schemas.microsoft.com/office/drawing/2014/main" id="{C7AA6909-3135-1D45-88F3-C9DFB761A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1" name="Freeform 47">
                <a:extLst>
                  <a:ext uri="{FF2B5EF4-FFF2-40B4-BE49-F238E27FC236}">
                    <a16:creationId xmlns:a16="http://schemas.microsoft.com/office/drawing/2014/main" id="{94A49451-703A-C145-83E4-FCC85AEEF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2" name="Freeform 48">
                <a:extLst>
                  <a:ext uri="{FF2B5EF4-FFF2-40B4-BE49-F238E27FC236}">
                    <a16:creationId xmlns:a16="http://schemas.microsoft.com/office/drawing/2014/main" id="{A103367F-1DCC-3343-A200-CC281B89B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3" name="Freeform 49">
                <a:extLst>
                  <a:ext uri="{FF2B5EF4-FFF2-40B4-BE49-F238E27FC236}">
                    <a16:creationId xmlns:a16="http://schemas.microsoft.com/office/drawing/2014/main" id="{FF586D19-2DBA-FB40-8F9F-262DD7F21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4" name="Freeform 50">
                <a:extLst>
                  <a:ext uri="{FF2B5EF4-FFF2-40B4-BE49-F238E27FC236}">
                    <a16:creationId xmlns:a16="http://schemas.microsoft.com/office/drawing/2014/main" id="{CBC93742-4B0D-8645-AF58-97D9E1F27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5" name="Freeform 51">
                <a:extLst>
                  <a:ext uri="{FF2B5EF4-FFF2-40B4-BE49-F238E27FC236}">
                    <a16:creationId xmlns:a16="http://schemas.microsoft.com/office/drawing/2014/main" id="{69ADB9D7-25FF-1045-BB1A-A1F08C260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6" name="Freeform 52">
                <a:extLst>
                  <a:ext uri="{FF2B5EF4-FFF2-40B4-BE49-F238E27FC236}">
                    <a16:creationId xmlns:a16="http://schemas.microsoft.com/office/drawing/2014/main" id="{A3B65775-C7B6-C04A-B5C6-6954AB4BB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7" name="Freeform 53">
                <a:extLst>
                  <a:ext uri="{FF2B5EF4-FFF2-40B4-BE49-F238E27FC236}">
                    <a16:creationId xmlns:a16="http://schemas.microsoft.com/office/drawing/2014/main" id="{7FCE63B1-0533-894C-BE57-6FF6A6370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8" name="Freeform 54">
                <a:extLst>
                  <a:ext uri="{FF2B5EF4-FFF2-40B4-BE49-F238E27FC236}">
                    <a16:creationId xmlns:a16="http://schemas.microsoft.com/office/drawing/2014/main" id="{CD304818-FD86-4A42-A96A-FF641B7FD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9" name="Freeform 55">
                <a:extLst>
                  <a:ext uri="{FF2B5EF4-FFF2-40B4-BE49-F238E27FC236}">
                    <a16:creationId xmlns:a16="http://schemas.microsoft.com/office/drawing/2014/main" id="{B1F48583-FCCA-914C-8E29-77FFAFB6F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0" name="Freeform 56">
                <a:extLst>
                  <a:ext uri="{FF2B5EF4-FFF2-40B4-BE49-F238E27FC236}">
                    <a16:creationId xmlns:a16="http://schemas.microsoft.com/office/drawing/2014/main" id="{FC8EB573-5634-8B48-BAE0-7F432827D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1" name="Freeform 57">
                <a:extLst>
                  <a:ext uri="{FF2B5EF4-FFF2-40B4-BE49-F238E27FC236}">
                    <a16:creationId xmlns:a16="http://schemas.microsoft.com/office/drawing/2014/main" id="{33790ABE-B729-6149-82E8-CA8CC4E27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2" name="Freeform 58">
                <a:extLst>
                  <a:ext uri="{FF2B5EF4-FFF2-40B4-BE49-F238E27FC236}">
                    <a16:creationId xmlns:a16="http://schemas.microsoft.com/office/drawing/2014/main" id="{C5BD1C5C-0A45-BE42-B2C3-FF998B98E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3" name="Freeform 59">
                <a:extLst>
                  <a:ext uri="{FF2B5EF4-FFF2-40B4-BE49-F238E27FC236}">
                    <a16:creationId xmlns:a16="http://schemas.microsoft.com/office/drawing/2014/main" id="{AFD4048B-B507-394E-A1A1-3294DAC77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4" name="Freeform 60">
                <a:extLst>
                  <a:ext uri="{FF2B5EF4-FFF2-40B4-BE49-F238E27FC236}">
                    <a16:creationId xmlns:a16="http://schemas.microsoft.com/office/drawing/2014/main" id="{74FE1EC0-5BD7-B247-A3A8-944702014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5" name="Freeform 61">
                <a:extLst>
                  <a:ext uri="{FF2B5EF4-FFF2-40B4-BE49-F238E27FC236}">
                    <a16:creationId xmlns:a16="http://schemas.microsoft.com/office/drawing/2014/main" id="{505DC3D1-1605-8245-BE4A-3D26D61DF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6" name="Freeform 62">
                <a:extLst>
                  <a:ext uri="{FF2B5EF4-FFF2-40B4-BE49-F238E27FC236}">
                    <a16:creationId xmlns:a16="http://schemas.microsoft.com/office/drawing/2014/main" id="{DBCE11CA-76E4-7A4E-A401-D888749AA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7" name="Freeform 63">
                <a:extLst>
                  <a:ext uri="{FF2B5EF4-FFF2-40B4-BE49-F238E27FC236}">
                    <a16:creationId xmlns:a16="http://schemas.microsoft.com/office/drawing/2014/main" id="{16EEFC4D-435D-8B45-A487-9DBEC226D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8" name="Freeform 64">
                <a:extLst>
                  <a:ext uri="{FF2B5EF4-FFF2-40B4-BE49-F238E27FC236}">
                    <a16:creationId xmlns:a16="http://schemas.microsoft.com/office/drawing/2014/main" id="{8B6D9DED-89B6-F94D-9C39-F0569F184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9" name="Freeform 65">
                <a:extLst>
                  <a:ext uri="{FF2B5EF4-FFF2-40B4-BE49-F238E27FC236}">
                    <a16:creationId xmlns:a16="http://schemas.microsoft.com/office/drawing/2014/main" id="{98B17BBB-966D-934C-AAB2-090450653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0" name="Freeform 66">
                <a:extLst>
                  <a:ext uri="{FF2B5EF4-FFF2-40B4-BE49-F238E27FC236}">
                    <a16:creationId xmlns:a16="http://schemas.microsoft.com/office/drawing/2014/main" id="{6A864A73-84B3-754A-BE6F-CE37EAF46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1" name="Freeform 67">
                <a:extLst>
                  <a:ext uri="{FF2B5EF4-FFF2-40B4-BE49-F238E27FC236}">
                    <a16:creationId xmlns:a16="http://schemas.microsoft.com/office/drawing/2014/main" id="{AEB31C25-CCAB-584D-AED0-4CE611F9E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2" name="Freeform 68">
                <a:extLst>
                  <a:ext uri="{FF2B5EF4-FFF2-40B4-BE49-F238E27FC236}">
                    <a16:creationId xmlns:a16="http://schemas.microsoft.com/office/drawing/2014/main" id="{161335CB-270E-524D-AFFB-208545211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3" name="Freeform 69">
                <a:extLst>
                  <a:ext uri="{FF2B5EF4-FFF2-40B4-BE49-F238E27FC236}">
                    <a16:creationId xmlns:a16="http://schemas.microsoft.com/office/drawing/2014/main" id="{72D25728-A014-3747-AADB-B2613F28C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4" name="Freeform 70">
                <a:extLst>
                  <a:ext uri="{FF2B5EF4-FFF2-40B4-BE49-F238E27FC236}">
                    <a16:creationId xmlns:a16="http://schemas.microsoft.com/office/drawing/2014/main" id="{9323C44A-E62A-184E-8AE3-3D382E449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5" name="Freeform 71">
                <a:extLst>
                  <a:ext uri="{FF2B5EF4-FFF2-40B4-BE49-F238E27FC236}">
                    <a16:creationId xmlns:a16="http://schemas.microsoft.com/office/drawing/2014/main" id="{995CD457-A2F1-1A4F-90C3-5AB242A44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6" name="Freeform 72">
                <a:extLst>
                  <a:ext uri="{FF2B5EF4-FFF2-40B4-BE49-F238E27FC236}">
                    <a16:creationId xmlns:a16="http://schemas.microsoft.com/office/drawing/2014/main" id="{878281C4-028E-2644-BC8D-ACB88E7A4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7" name="Freeform 73">
                <a:extLst>
                  <a:ext uri="{FF2B5EF4-FFF2-40B4-BE49-F238E27FC236}">
                    <a16:creationId xmlns:a16="http://schemas.microsoft.com/office/drawing/2014/main" id="{019B02BA-85C5-4844-B781-83555C9CE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8" name="Freeform 74">
                <a:extLst>
                  <a:ext uri="{FF2B5EF4-FFF2-40B4-BE49-F238E27FC236}">
                    <a16:creationId xmlns:a16="http://schemas.microsoft.com/office/drawing/2014/main" id="{A4437EEC-469D-3843-A0C5-B368C3D56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9" name="Freeform 75">
                <a:extLst>
                  <a:ext uri="{FF2B5EF4-FFF2-40B4-BE49-F238E27FC236}">
                    <a16:creationId xmlns:a16="http://schemas.microsoft.com/office/drawing/2014/main" id="{DF598910-A103-9C4F-B549-8DABE231D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0" name="Freeform 76">
                <a:extLst>
                  <a:ext uri="{FF2B5EF4-FFF2-40B4-BE49-F238E27FC236}">
                    <a16:creationId xmlns:a16="http://schemas.microsoft.com/office/drawing/2014/main" id="{C39200CC-1A48-E84B-AB7E-89158E16E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1" name="Freeform 77">
                <a:extLst>
                  <a:ext uri="{FF2B5EF4-FFF2-40B4-BE49-F238E27FC236}">
                    <a16:creationId xmlns:a16="http://schemas.microsoft.com/office/drawing/2014/main" id="{06615C34-2157-E641-8CAC-5ECFAD193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2" name="Freeform 78">
                <a:extLst>
                  <a:ext uri="{FF2B5EF4-FFF2-40B4-BE49-F238E27FC236}">
                    <a16:creationId xmlns:a16="http://schemas.microsoft.com/office/drawing/2014/main" id="{E1553240-609E-FF45-BA31-2F8495786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3" name="Freeform 79">
                <a:extLst>
                  <a:ext uri="{FF2B5EF4-FFF2-40B4-BE49-F238E27FC236}">
                    <a16:creationId xmlns:a16="http://schemas.microsoft.com/office/drawing/2014/main" id="{24CF6E67-7F33-744F-9486-4AA35EA2D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4" name="Freeform 80">
                <a:extLst>
                  <a:ext uri="{FF2B5EF4-FFF2-40B4-BE49-F238E27FC236}">
                    <a16:creationId xmlns:a16="http://schemas.microsoft.com/office/drawing/2014/main" id="{E5702333-7E8B-EA4E-9E67-EB7BC601C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5" name="Freeform 81">
                <a:extLst>
                  <a:ext uri="{FF2B5EF4-FFF2-40B4-BE49-F238E27FC236}">
                    <a16:creationId xmlns:a16="http://schemas.microsoft.com/office/drawing/2014/main" id="{1C4F960B-E1BB-024F-8F7A-AB7ACF08F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6" name="Freeform 82">
                <a:extLst>
                  <a:ext uri="{FF2B5EF4-FFF2-40B4-BE49-F238E27FC236}">
                    <a16:creationId xmlns:a16="http://schemas.microsoft.com/office/drawing/2014/main" id="{700E0E14-5FAE-A942-AB32-96967E00C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7" name="Freeform 83">
                <a:extLst>
                  <a:ext uri="{FF2B5EF4-FFF2-40B4-BE49-F238E27FC236}">
                    <a16:creationId xmlns:a16="http://schemas.microsoft.com/office/drawing/2014/main" id="{E65CC972-B8DB-4A4F-89CA-4870D747D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8" name="Freeform 84">
                <a:extLst>
                  <a:ext uri="{FF2B5EF4-FFF2-40B4-BE49-F238E27FC236}">
                    <a16:creationId xmlns:a16="http://schemas.microsoft.com/office/drawing/2014/main" id="{719517A7-21B1-1349-8C68-A62462EC6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9" name="Freeform 85">
                <a:extLst>
                  <a:ext uri="{FF2B5EF4-FFF2-40B4-BE49-F238E27FC236}">
                    <a16:creationId xmlns:a16="http://schemas.microsoft.com/office/drawing/2014/main" id="{FAF9CAC0-9ABF-3D4C-A710-A8343BA0F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0" name="Freeform 86">
                <a:extLst>
                  <a:ext uri="{FF2B5EF4-FFF2-40B4-BE49-F238E27FC236}">
                    <a16:creationId xmlns:a16="http://schemas.microsoft.com/office/drawing/2014/main" id="{D53E5237-BFAE-0546-8640-48C9D0705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1" name="Freeform 87">
                <a:extLst>
                  <a:ext uri="{FF2B5EF4-FFF2-40B4-BE49-F238E27FC236}">
                    <a16:creationId xmlns:a16="http://schemas.microsoft.com/office/drawing/2014/main" id="{DF73370D-392C-4941-80B3-24D053FD3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2" name="Freeform 88">
                <a:extLst>
                  <a:ext uri="{FF2B5EF4-FFF2-40B4-BE49-F238E27FC236}">
                    <a16:creationId xmlns:a16="http://schemas.microsoft.com/office/drawing/2014/main" id="{0152F0B8-EBA1-E648-964D-2967055E7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3" name="Freeform 89">
                <a:extLst>
                  <a:ext uri="{FF2B5EF4-FFF2-40B4-BE49-F238E27FC236}">
                    <a16:creationId xmlns:a16="http://schemas.microsoft.com/office/drawing/2014/main" id="{D4F1DCB4-73F3-1543-BEF4-E5DF8C887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4" name="Freeform 90">
                <a:extLst>
                  <a:ext uri="{FF2B5EF4-FFF2-40B4-BE49-F238E27FC236}">
                    <a16:creationId xmlns:a16="http://schemas.microsoft.com/office/drawing/2014/main" id="{46808071-1B20-BE4F-A15C-F8AABDC49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5" name="Freeform 91">
                <a:extLst>
                  <a:ext uri="{FF2B5EF4-FFF2-40B4-BE49-F238E27FC236}">
                    <a16:creationId xmlns:a16="http://schemas.microsoft.com/office/drawing/2014/main" id="{412FCFEA-66FE-184C-A78F-4DE1A83AE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6" name="Freeform 92">
                <a:extLst>
                  <a:ext uri="{FF2B5EF4-FFF2-40B4-BE49-F238E27FC236}">
                    <a16:creationId xmlns:a16="http://schemas.microsoft.com/office/drawing/2014/main" id="{24D2A78C-134F-0C4A-ACB3-C1892F196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7" name="Freeform 93">
                <a:extLst>
                  <a:ext uri="{FF2B5EF4-FFF2-40B4-BE49-F238E27FC236}">
                    <a16:creationId xmlns:a16="http://schemas.microsoft.com/office/drawing/2014/main" id="{C664A257-C8E2-5149-BCEA-4BB671C6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8" name="Freeform 94">
                <a:extLst>
                  <a:ext uri="{FF2B5EF4-FFF2-40B4-BE49-F238E27FC236}">
                    <a16:creationId xmlns:a16="http://schemas.microsoft.com/office/drawing/2014/main" id="{2B9FC7EA-0F4F-6E42-9BA0-C18AC3A77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9" name="Freeform 95">
                <a:extLst>
                  <a:ext uri="{FF2B5EF4-FFF2-40B4-BE49-F238E27FC236}">
                    <a16:creationId xmlns:a16="http://schemas.microsoft.com/office/drawing/2014/main" id="{EB87411E-9685-924A-ACAE-74E2A1D9B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0" name="Freeform 96">
                <a:extLst>
                  <a:ext uri="{FF2B5EF4-FFF2-40B4-BE49-F238E27FC236}">
                    <a16:creationId xmlns:a16="http://schemas.microsoft.com/office/drawing/2014/main" id="{E49933B4-DE57-9A44-97D9-44C53B3B2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1" name="Freeform 97">
                <a:extLst>
                  <a:ext uri="{FF2B5EF4-FFF2-40B4-BE49-F238E27FC236}">
                    <a16:creationId xmlns:a16="http://schemas.microsoft.com/office/drawing/2014/main" id="{69E3B55C-D536-A942-B024-209623007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2" name="Freeform 98">
                <a:extLst>
                  <a:ext uri="{FF2B5EF4-FFF2-40B4-BE49-F238E27FC236}">
                    <a16:creationId xmlns:a16="http://schemas.microsoft.com/office/drawing/2014/main" id="{A0197850-0DD0-E649-BCF1-8AADB6F6C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3" name="Freeform 99">
                <a:extLst>
                  <a:ext uri="{FF2B5EF4-FFF2-40B4-BE49-F238E27FC236}">
                    <a16:creationId xmlns:a16="http://schemas.microsoft.com/office/drawing/2014/main" id="{D7E672A6-D1C3-6549-93FF-E0E30F5F5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4" name="Freeform 100">
                <a:extLst>
                  <a:ext uri="{FF2B5EF4-FFF2-40B4-BE49-F238E27FC236}">
                    <a16:creationId xmlns:a16="http://schemas.microsoft.com/office/drawing/2014/main" id="{02503100-40C2-344F-B18F-6BA4427CC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99" name="Group 345">
              <a:extLst>
                <a:ext uri="{FF2B5EF4-FFF2-40B4-BE49-F238E27FC236}">
                  <a16:creationId xmlns:a16="http://schemas.microsoft.com/office/drawing/2014/main" id="{49B30395-6ED0-B44A-8708-EDAE0732FA58}"/>
                </a:ext>
              </a:extLst>
            </p:cNvPr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287" name="Freeform 36">
                <a:extLst>
                  <a:ext uri="{FF2B5EF4-FFF2-40B4-BE49-F238E27FC236}">
                    <a16:creationId xmlns:a16="http://schemas.microsoft.com/office/drawing/2014/main" id="{585177F1-7190-0744-8512-3E58A2888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grpSp>
            <p:nvGrpSpPr>
              <p:cNvPr id="288" name="Group 343">
                <a:extLst>
                  <a:ext uri="{FF2B5EF4-FFF2-40B4-BE49-F238E27FC236}">
                    <a16:creationId xmlns:a16="http://schemas.microsoft.com/office/drawing/2014/main" id="{6CF273FD-A190-2041-8BA0-9474C423FEC9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289" name="Freeform 24">
                  <a:extLst>
                    <a:ext uri="{FF2B5EF4-FFF2-40B4-BE49-F238E27FC236}">
                      <a16:creationId xmlns:a16="http://schemas.microsoft.com/office/drawing/2014/main" id="{EC284D9F-A521-8C44-9F35-2F2DDB122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90" name="Freeform 25">
                  <a:extLst>
                    <a:ext uri="{FF2B5EF4-FFF2-40B4-BE49-F238E27FC236}">
                      <a16:creationId xmlns:a16="http://schemas.microsoft.com/office/drawing/2014/main" id="{4640835C-2323-E342-A444-B405D5FEF2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91" name="Freeform 26">
                  <a:extLst>
                    <a:ext uri="{FF2B5EF4-FFF2-40B4-BE49-F238E27FC236}">
                      <a16:creationId xmlns:a16="http://schemas.microsoft.com/office/drawing/2014/main" id="{2058BFC6-F160-C949-B523-DA50EB383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92" name="Freeform 27">
                  <a:extLst>
                    <a:ext uri="{FF2B5EF4-FFF2-40B4-BE49-F238E27FC236}">
                      <a16:creationId xmlns:a16="http://schemas.microsoft.com/office/drawing/2014/main" id="{F80DCA7A-3012-E542-9D6B-4E263460F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93" name="Freeform 28">
                  <a:extLst>
                    <a:ext uri="{FF2B5EF4-FFF2-40B4-BE49-F238E27FC236}">
                      <a16:creationId xmlns:a16="http://schemas.microsoft.com/office/drawing/2014/main" id="{0E4ED308-518E-9E46-BF21-79832AC238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94" name="Freeform 29">
                  <a:extLst>
                    <a:ext uri="{FF2B5EF4-FFF2-40B4-BE49-F238E27FC236}">
                      <a16:creationId xmlns:a16="http://schemas.microsoft.com/office/drawing/2014/main" id="{77D55E52-6842-1349-9BD3-D184A3DD73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95" name="Freeform 31">
                  <a:extLst>
                    <a:ext uri="{FF2B5EF4-FFF2-40B4-BE49-F238E27FC236}">
                      <a16:creationId xmlns:a16="http://schemas.microsoft.com/office/drawing/2014/main" id="{77F305BA-F65F-AC45-992D-8950380FC1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96" name="Freeform 32">
                  <a:extLst>
                    <a:ext uri="{FF2B5EF4-FFF2-40B4-BE49-F238E27FC236}">
                      <a16:creationId xmlns:a16="http://schemas.microsoft.com/office/drawing/2014/main" id="{2F2D37F5-B2AB-5F4B-A790-DAC1CAEB6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97" name="Freeform 33">
                  <a:extLst>
                    <a:ext uri="{FF2B5EF4-FFF2-40B4-BE49-F238E27FC236}">
                      <a16:creationId xmlns:a16="http://schemas.microsoft.com/office/drawing/2014/main" id="{7BDB818E-5567-3543-B4A5-31CB275B7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98" name="Freeform 34">
                  <a:extLst>
                    <a:ext uri="{FF2B5EF4-FFF2-40B4-BE49-F238E27FC236}">
                      <a16:creationId xmlns:a16="http://schemas.microsoft.com/office/drawing/2014/main" id="{84E711AF-1FB2-0443-9D48-2AE0D7406C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99" name="Freeform 35">
                  <a:extLst>
                    <a:ext uri="{FF2B5EF4-FFF2-40B4-BE49-F238E27FC236}">
                      <a16:creationId xmlns:a16="http://schemas.microsoft.com/office/drawing/2014/main" id="{6A3172F5-9EC2-C948-BBEF-C6660205F7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00" name="Freeform 37">
                  <a:extLst>
                    <a:ext uri="{FF2B5EF4-FFF2-40B4-BE49-F238E27FC236}">
                      <a16:creationId xmlns:a16="http://schemas.microsoft.com/office/drawing/2014/main" id="{60941560-ED1D-6948-A416-DCF9A6F2A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301" name="Freeform 38">
                  <a:extLst>
                    <a:ext uri="{FF2B5EF4-FFF2-40B4-BE49-F238E27FC236}">
                      <a16:creationId xmlns:a16="http://schemas.microsoft.com/office/drawing/2014/main" id="{345FEFBA-2196-7E45-AAA6-0B46A0B612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</p:grpSp>
        <p:grpSp>
          <p:nvGrpSpPr>
            <p:cNvPr id="200" name="Group 363">
              <a:extLst>
                <a:ext uri="{FF2B5EF4-FFF2-40B4-BE49-F238E27FC236}">
                  <a16:creationId xmlns:a16="http://schemas.microsoft.com/office/drawing/2014/main" id="{65814C1B-C547-644A-B74E-EC47A663B988}"/>
                </a:ext>
              </a:extLst>
            </p:cNvPr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269" name="Freeform 9">
                <a:extLst>
                  <a:ext uri="{FF2B5EF4-FFF2-40B4-BE49-F238E27FC236}">
                    <a16:creationId xmlns:a16="http://schemas.microsoft.com/office/drawing/2014/main" id="{0EE67716-FA98-7E46-817D-A837CC573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grpSp>
            <p:nvGrpSpPr>
              <p:cNvPr id="270" name="Group 361">
                <a:extLst>
                  <a:ext uri="{FF2B5EF4-FFF2-40B4-BE49-F238E27FC236}">
                    <a16:creationId xmlns:a16="http://schemas.microsoft.com/office/drawing/2014/main" id="{98C6A386-4B75-5A4A-97CC-7347E847F15E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271" name="Freeform 7">
                  <a:extLst>
                    <a:ext uri="{FF2B5EF4-FFF2-40B4-BE49-F238E27FC236}">
                      <a16:creationId xmlns:a16="http://schemas.microsoft.com/office/drawing/2014/main" id="{A7FD5E15-FA40-2649-82B4-3A8E4933D8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72" name="Freeform 8">
                  <a:extLst>
                    <a:ext uri="{FF2B5EF4-FFF2-40B4-BE49-F238E27FC236}">
                      <a16:creationId xmlns:a16="http://schemas.microsoft.com/office/drawing/2014/main" id="{0AB54B4D-4936-E84C-945C-9C5D5C523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73" name="Freeform 10">
                  <a:extLst>
                    <a:ext uri="{FF2B5EF4-FFF2-40B4-BE49-F238E27FC236}">
                      <a16:creationId xmlns:a16="http://schemas.microsoft.com/office/drawing/2014/main" id="{30DD9696-7D9E-8549-9D3C-7C203F5A0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74" name="Freeform 11">
                  <a:extLst>
                    <a:ext uri="{FF2B5EF4-FFF2-40B4-BE49-F238E27FC236}">
                      <a16:creationId xmlns:a16="http://schemas.microsoft.com/office/drawing/2014/main" id="{BFAAC2B0-3CEF-5842-97BF-5DB0EB0C41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75" name="Freeform 12">
                  <a:extLst>
                    <a:ext uri="{FF2B5EF4-FFF2-40B4-BE49-F238E27FC236}">
                      <a16:creationId xmlns:a16="http://schemas.microsoft.com/office/drawing/2014/main" id="{30FB9398-59DE-C545-99BE-2CAFF566C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76" name="Freeform 13">
                  <a:extLst>
                    <a:ext uri="{FF2B5EF4-FFF2-40B4-BE49-F238E27FC236}">
                      <a16:creationId xmlns:a16="http://schemas.microsoft.com/office/drawing/2014/main" id="{3DD1BF2E-9E15-C847-8E54-C234BBEA5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77" name="Freeform 14">
                  <a:extLst>
                    <a:ext uri="{FF2B5EF4-FFF2-40B4-BE49-F238E27FC236}">
                      <a16:creationId xmlns:a16="http://schemas.microsoft.com/office/drawing/2014/main" id="{C8B412E8-4A60-FF42-8089-97BE4A815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78" name="Freeform 15">
                  <a:extLst>
                    <a:ext uri="{FF2B5EF4-FFF2-40B4-BE49-F238E27FC236}">
                      <a16:creationId xmlns:a16="http://schemas.microsoft.com/office/drawing/2014/main" id="{AB090087-4878-6943-BCA3-01D8C7D26F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79" name="Freeform 16">
                  <a:extLst>
                    <a:ext uri="{FF2B5EF4-FFF2-40B4-BE49-F238E27FC236}">
                      <a16:creationId xmlns:a16="http://schemas.microsoft.com/office/drawing/2014/main" id="{149DA970-861D-484E-823A-8DC9CD62D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80" name="Freeform 17">
                  <a:extLst>
                    <a:ext uri="{FF2B5EF4-FFF2-40B4-BE49-F238E27FC236}">
                      <a16:creationId xmlns:a16="http://schemas.microsoft.com/office/drawing/2014/main" id="{091C5C0B-3E1D-9F44-BF98-A0FA876B8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81" name="Freeform 18">
                  <a:extLst>
                    <a:ext uri="{FF2B5EF4-FFF2-40B4-BE49-F238E27FC236}">
                      <a16:creationId xmlns:a16="http://schemas.microsoft.com/office/drawing/2014/main" id="{698D2DA3-72B3-4745-AF56-38CB98E63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82" name="Freeform 19">
                  <a:extLst>
                    <a:ext uri="{FF2B5EF4-FFF2-40B4-BE49-F238E27FC236}">
                      <a16:creationId xmlns:a16="http://schemas.microsoft.com/office/drawing/2014/main" id="{05416139-1002-C348-9333-DA3C76D77F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83" name="Freeform 20">
                  <a:extLst>
                    <a:ext uri="{FF2B5EF4-FFF2-40B4-BE49-F238E27FC236}">
                      <a16:creationId xmlns:a16="http://schemas.microsoft.com/office/drawing/2014/main" id="{85AA2007-3F5D-EC44-AD3F-4F0ACB1FA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84" name="Freeform 116">
                  <a:extLst>
                    <a:ext uri="{FF2B5EF4-FFF2-40B4-BE49-F238E27FC236}">
                      <a16:creationId xmlns:a16="http://schemas.microsoft.com/office/drawing/2014/main" id="{5FC9C018-FB9C-3849-821F-4EC1B5D24E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85" name="Freeform 117">
                  <a:extLst>
                    <a:ext uri="{FF2B5EF4-FFF2-40B4-BE49-F238E27FC236}">
                      <a16:creationId xmlns:a16="http://schemas.microsoft.com/office/drawing/2014/main" id="{A110BEFC-9A79-064F-A4D6-C81FAAE51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286" name="Freeform 118">
                  <a:extLst>
                    <a:ext uri="{FF2B5EF4-FFF2-40B4-BE49-F238E27FC236}">
                      <a16:creationId xmlns:a16="http://schemas.microsoft.com/office/drawing/2014/main" id="{69D971BD-38FA-D247-8E83-D86BD130C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</p:grpSp>
        <p:grpSp>
          <p:nvGrpSpPr>
            <p:cNvPr id="201" name="Group 383">
              <a:extLst>
                <a:ext uri="{FF2B5EF4-FFF2-40B4-BE49-F238E27FC236}">
                  <a16:creationId xmlns:a16="http://schemas.microsoft.com/office/drawing/2014/main" id="{79480A7D-BAF8-7C42-9E2A-47FF4A448004}"/>
                </a:ext>
              </a:extLst>
            </p:cNvPr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202" name="Freeform 101">
                <a:extLst>
                  <a:ext uri="{FF2B5EF4-FFF2-40B4-BE49-F238E27FC236}">
                    <a16:creationId xmlns:a16="http://schemas.microsoft.com/office/drawing/2014/main" id="{336AEFE2-2B67-AE43-A757-B96DE9209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3" name="Freeform 102">
                <a:extLst>
                  <a:ext uri="{FF2B5EF4-FFF2-40B4-BE49-F238E27FC236}">
                    <a16:creationId xmlns:a16="http://schemas.microsoft.com/office/drawing/2014/main" id="{172BF47B-5678-6B49-AA4D-C4E7D1B5D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solidFill>
                <a:srgbClr val="F69200">
                  <a:alpha val="6902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4" name="Freeform 103">
                <a:extLst>
                  <a:ext uri="{FF2B5EF4-FFF2-40B4-BE49-F238E27FC236}">
                    <a16:creationId xmlns:a16="http://schemas.microsoft.com/office/drawing/2014/main" id="{0A47353D-C8CC-4149-9B9A-269E4237B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solidFill>
                <a:srgbClr val="DF5327">
                  <a:alpha val="52157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5" name="Freeform 104">
                <a:extLst>
                  <a:ext uri="{FF2B5EF4-FFF2-40B4-BE49-F238E27FC236}">
                    <a16:creationId xmlns:a16="http://schemas.microsoft.com/office/drawing/2014/main" id="{D0FF0EFC-75B6-0047-B109-3802E4209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6" name="Freeform 105">
                <a:extLst>
                  <a:ext uri="{FF2B5EF4-FFF2-40B4-BE49-F238E27FC236}">
                    <a16:creationId xmlns:a16="http://schemas.microsoft.com/office/drawing/2014/main" id="{71B2F136-A6A8-3849-988D-DA8E31AC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7" name="Freeform 106">
                <a:extLst>
                  <a:ext uri="{FF2B5EF4-FFF2-40B4-BE49-F238E27FC236}">
                    <a16:creationId xmlns:a16="http://schemas.microsoft.com/office/drawing/2014/main" id="{22CD7166-E598-FC43-8861-EAD646D65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8" name="Freeform 107">
                <a:extLst>
                  <a:ext uri="{FF2B5EF4-FFF2-40B4-BE49-F238E27FC236}">
                    <a16:creationId xmlns:a16="http://schemas.microsoft.com/office/drawing/2014/main" id="{D7671C82-5280-D048-BB90-C6AF0DBC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9" name="Freeform 108">
                <a:extLst>
                  <a:ext uri="{FF2B5EF4-FFF2-40B4-BE49-F238E27FC236}">
                    <a16:creationId xmlns:a16="http://schemas.microsoft.com/office/drawing/2014/main" id="{579402C3-4212-D54A-9AAB-D0CDCB4AE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0" name="Freeform 109">
                <a:extLst>
                  <a:ext uri="{FF2B5EF4-FFF2-40B4-BE49-F238E27FC236}">
                    <a16:creationId xmlns:a16="http://schemas.microsoft.com/office/drawing/2014/main" id="{5B5FF54B-F7AF-D34A-82EC-D03BD917B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1" name="Freeform 110">
                <a:extLst>
                  <a:ext uri="{FF2B5EF4-FFF2-40B4-BE49-F238E27FC236}">
                    <a16:creationId xmlns:a16="http://schemas.microsoft.com/office/drawing/2014/main" id="{6E322A0F-2D8F-DD46-8946-7454A8CDC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2" name="Freeform 111">
                <a:extLst>
                  <a:ext uri="{FF2B5EF4-FFF2-40B4-BE49-F238E27FC236}">
                    <a16:creationId xmlns:a16="http://schemas.microsoft.com/office/drawing/2014/main" id="{8504431E-9848-F845-B366-041C4BD75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3" name="Freeform 112">
                <a:extLst>
                  <a:ext uri="{FF2B5EF4-FFF2-40B4-BE49-F238E27FC236}">
                    <a16:creationId xmlns:a16="http://schemas.microsoft.com/office/drawing/2014/main" id="{B0A55F7E-8713-F44D-AB79-256239973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4" name="Freeform 113">
                <a:extLst>
                  <a:ext uri="{FF2B5EF4-FFF2-40B4-BE49-F238E27FC236}">
                    <a16:creationId xmlns:a16="http://schemas.microsoft.com/office/drawing/2014/main" id="{C2F96907-276E-FE41-B548-7EE583F1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5" name="Freeform 114">
                <a:extLst>
                  <a:ext uri="{FF2B5EF4-FFF2-40B4-BE49-F238E27FC236}">
                    <a16:creationId xmlns:a16="http://schemas.microsoft.com/office/drawing/2014/main" id="{95A76F8A-A5FC-BA4A-9124-A62CF28A5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6" name="Freeform 115">
                <a:extLst>
                  <a:ext uri="{FF2B5EF4-FFF2-40B4-BE49-F238E27FC236}">
                    <a16:creationId xmlns:a16="http://schemas.microsoft.com/office/drawing/2014/main" id="{C6BE9ED4-F14E-5D40-A746-05F1CCC02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7" name="Freeform 119">
                <a:extLst>
                  <a:ext uri="{FF2B5EF4-FFF2-40B4-BE49-F238E27FC236}">
                    <a16:creationId xmlns:a16="http://schemas.microsoft.com/office/drawing/2014/main" id="{288FAF98-CEBF-034C-9462-07C44E6D6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8" name="Freeform 120">
                <a:extLst>
                  <a:ext uri="{FF2B5EF4-FFF2-40B4-BE49-F238E27FC236}">
                    <a16:creationId xmlns:a16="http://schemas.microsoft.com/office/drawing/2014/main" id="{9A86DFAA-91DF-F74A-A47E-B9D77111D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9" name="Freeform 121">
                <a:extLst>
                  <a:ext uri="{FF2B5EF4-FFF2-40B4-BE49-F238E27FC236}">
                    <a16:creationId xmlns:a16="http://schemas.microsoft.com/office/drawing/2014/main" id="{24DB299D-33F1-3444-A585-5D5CE4AFC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0" name="Freeform 122">
                <a:extLst>
                  <a:ext uri="{FF2B5EF4-FFF2-40B4-BE49-F238E27FC236}">
                    <a16:creationId xmlns:a16="http://schemas.microsoft.com/office/drawing/2014/main" id="{B6D77348-943B-7F40-AAA1-E7C931381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1" name="Freeform 123">
                <a:extLst>
                  <a:ext uri="{FF2B5EF4-FFF2-40B4-BE49-F238E27FC236}">
                    <a16:creationId xmlns:a16="http://schemas.microsoft.com/office/drawing/2014/main" id="{BA1A62C9-B04E-CD41-A5DB-5755F0D9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2" name="Freeform 124">
                <a:extLst>
                  <a:ext uri="{FF2B5EF4-FFF2-40B4-BE49-F238E27FC236}">
                    <a16:creationId xmlns:a16="http://schemas.microsoft.com/office/drawing/2014/main" id="{7B7279F0-4DFB-5F4F-BFB5-CF324584B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3" name="Freeform 125">
                <a:extLst>
                  <a:ext uri="{FF2B5EF4-FFF2-40B4-BE49-F238E27FC236}">
                    <a16:creationId xmlns:a16="http://schemas.microsoft.com/office/drawing/2014/main" id="{2AD6532D-36D7-5B40-AB63-4974B11D5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4" name="Freeform 126">
                <a:extLst>
                  <a:ext uri="{FF2B5EF4-FFF2-40B4-BE49-F238E27FC236}">
                    <a16:creationId xmlns:a16="http://schemas.microsoft.com/office/drawing/2014/main" id="{CC4D7783-B902-3E41-BA0D-B39B9498F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5" name="Freeform 127">
                <a:extLst>
                  <a:ext uri="{FF2B5EF4-FFF2-40B4-BE49-F238E27FC236}">
                    <a16:creationId xmlns:a16="http://schemas.microsoft.com/office/drawing/2014/main" id="{C84CDB8C-37BF-AC47-BFE7-D1F2C06C4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6" name="Freeform 128">
                <a:extLst>
                  <a:ext uri="{FF2B5EF4-FFF2-40B4-BE49-F238E27FC236}">
                    <a16:creationId xmlns:a16="http://schemas.microsoft.com/office/drawing/2014/main" id="{E229E0E4-2051-A243-9304-8124FCD72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7" name="Freeform 129">
                <a:extLst>
                  <a:ext uri="{FF2B5EF4-FFF2-40B4-BE49-F238E27FC236}">
                    <a16:creationId xmlns:a16="http://schemas.microsoft.com/office/drawing/2014/main" id="{AA674B88-DB8C-7C48-AA66-78E66D68D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8" name="Freeform 130">
                <a:extLst>
                  <a:ext uri="{FF2B5EF4-FFF2-40B4-BE49-F238E27FC236}">
                    <a16:creationId xmlns:a16="http://schemas.microsoft.com/office/drawing/2014/main" id="{E29489BC-E183-4A43-A008-EBF99C755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9" name="Freeform 131">
                <a:extLst>
                  <a:ext uri="{FF2B5EF4-FFF2-40B4-BE49-F238E27FC236}">
                    <a16:creationId xmlns:a16="http://schemas.microsoft.com/office/drawing/2014/main" id="{11E53EDB-3F75-E547-AF08-87A0B9D38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0" name="Freeform 132">
                <a:extLst>
                  <a:ext uri="{FF2B5EF4-FFF2-40B4-BE49-F238E27FC236}">
                    <a16:creationId xmlns:a16="http://schemas.microsoft.com/office/drawing/2014/main" id="{FFD106BD-4D78-E040-B18E-8B72CFEDE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solidFill>
                <a:srgbClr val="418AB3">
                  <a:alpha val="52157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1" name="Freeform 133">
                <a:extLst>
                  <a:ext uri="{FF2B5EF4-FFF2-40B4-BE49-F238E27FC236}">
                    <a16:creationId xmlns:a16="http://schemas.microsoft.com/office/drawing/2014/main" id="{A7102243-BA1C-A442-9C40-8492FF39A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2" name="Freeform 134">
                <a:extLst>
                  <a:ext uri="{FF2B5EF4-FFF2-40B4-BE49-F238E27FC236}">
                    <a16:creationId xmlns:a16="http://schemas.microsoft.com/office/drawing/2014/main" id="{DCD08570-01B5-DD44-A54A-80BDE36CD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3" name="Freeform 135">
                <a:extLst>
                  <a:ext uri="{FF2B5EF4-FFF2-40B4-BE49-F238E27FC236}">
                    <a16:creationId xmlns:a16="http://schemas.microsoft.com/office/drawing/2014/main" id="{90B8350F-EBEA-CC45-B849-4CCC202A0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4" name="Freeform 136">
                <a:extLst>
                  <a:ext uri="{FF2B5EF4-FFF2-40B4-BE49-F238E27FC236}">
                    <a16:creationId xmlns:a16="http://schemas.microsoft.com/office/drawing/2014/main" id="{B71099B5-995E-994B-9524-F4C1C03E6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5" name="Freeform 137">
                <a:extLst>
                  <a:ext uri="{FF2B5EF4-FFF2-40B4-BE49-F238E27FC236}">
                    <a16:creationId xmlns:a16="http://schemas.microsoft.com/office/drawing/2014/main" id="{8204DC01-AD19-5C4C-BA81-40D80ED14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6" name="Freeform 138">
                <a:extLst>
                  <a:ext uri="{FF2B5EF4-FFF2-40B4-BE49-F238E27FC236}">
                    <a16:creationId xmlns:a16="http://schemas.microsoft.com/office/drawing/2014/main" id="{F8E5D110-16C1-4E4A-A317-AD2451293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7" name="Freeform 139">
                <a:extLst>
                  <a:ext uri="{FF2B5EF4-FFF2-40B4-BE49-F238E27FC236}">
                    <a16:creationId xmlns:a16="http://schemas.microsoft.com/office/drawing/2014/main" id="{C396C278-E606-F545-B185-9CB18BE60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8" name="Freeform 140">
                <a:extLst>
                  <a:ext uri="{FF2B5EF4-FFF2-40B4-BE49-F238E27FC236}">
                    <a16:creationId xmlns:a16="http://schemas.microsoft.com/office/drawing/2014/main" id="{5D36E510-358F-5A48-BC42-2B205AA1F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9" name="Freeform 141">
                <a:extLst>
                  <a:ext uri="{FF2B5EF4-FFF2-40B4-BE49-F238E27FC236}">
                    <a16:creationId xmlns:a16="http://schemas.microsoft.com/office/drawing/2014/main" id="{81401CF3-0D7F-A54A-BC5B-2288AB688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0" name="Freeform 142">
                <a:extLst>
                  <a:ext uri="{FF2B5EF4-FFF2-40B4-BE49-F238E27FC236}">
                    <a16:creationId xmlns:a16="http://schemas.microsoft.com/office/drawing/2014/main" id="{6FFF5A96-0E13-494C-AF32-E96359A45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1" name="Freeform 143">
                <a:extLst>
                  <a:ext uri="{FF2B5EF4-FFF2-40B4-BE49-F238E27FC236}">
                    <a16:creationId xmlns:a16="http://schemas.microsoft.com/office/drawing/2014/main" id="{288DF73B-387B-2240-8F6E-B3076B629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2" name="Freeform 144">
                <a:extLst>
                  <a:ext uri="{FF2B5EF4-FFF2-40B4-BE49-F238E27FC236}">
                    <a16:creationId xmlns:a16="http://schemas.microsoft.com/office/drawing/2014/main" id="{DF18C601-9B58-5F46-95E5-26C42FB10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3" name="Freeform 145">
                <a:extLst>
                  <a:ext uri="{FF2B5EF4-FFF2-40B4-BE49-F238E27FC236}">
                    <a16:creationId xmlns:a16="http://schemas.microsoft.com/office/drawing/2014/main" id="{07735EE2-3B6C-A842-A0E2-DAB93E30F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4" name="Freeform 146">
                <a:extLst>
                  <a:ext uri="{FF2B5EF4-FFF2-40B4-BE49-F238E27FC236}">
                    <a16:creationId xmlns:a16="http://schemas.microsoft.com/office/drawing/2014/main" id="{D3B216B3-5B5A-9047-96DE-1F0D4884F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5" name="Freeform 147">
                <a:extLst>
                  <a:ext uri="{FF2B5EF4-FFF2-40B4-BE49-F238E27FC236}">
                    <a16:creationId xmlns:a16="http://schemas.microsoft.com/office/drawing/2014/main" id="{A094CBF4-04CC-664D-9631-7E3167DC3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solidFill>
                <a:srgbClr val="A6B727">
                  <a:alpha val="52157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6" name="Freeform 148">
                <a:extLst>
                  <a:ext uri="{FF2B5EF4-FFF2-40B4-BE49-F238E27FC236}">
                    <a16:creationId xmlns:a16="http://schemas.microsoft.com/office/drawing/2014/main" id="{D5917FF6-10DE-8F46-A043-0C6567D15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7" name="Freeform 149">
                <a:extLst>
                  <a:ext uri="{FF2B5EF4-FFF2-40B4-BE49-F238E27FC236}">
                    <a16:creationId xmlns:a16="http://schemas.microsoft.com/office/drawing/2014/main" id="{513B9DD7-03B5-A149-87D9-AD9328F94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8" name="Freeform 150">
                <a:extLst>
                  <a:ext uri="{FF2B5EF4-FFF2-40B4-BE49-F238E27FC236}">
                    <a16:creationId xmlns:a16="http://schemas.microsoft.com/office/drawing/2014/main" id="{4D9FF5D8-DAD0-8945-B0F6-E990D78DF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9" name="Freeform 151">
                <a:extLst>
                  <a:ext uri="{FF2B5EF4-FFF2-40B4-BE49-F238E27FC236}">
                    <a16:creationId xmlns:a16="http://schemas.microsoft.com/office/drawing/2014/main" id="{0F1A3A73-E4EA-9541-A47D-52034231F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0" name="Freeform 152">
                <a:extLst>
                  <a:ext uri="{FF2B5EF4-FFF2-40B4-BE49-F238E27FC236}">
                    <a16:creationId xmlns:a16="http://schemas.microsoft.com/office/drawing/2014/main" id="{990B2B6A-83FB-D24C-9B43-146FD45A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1" name="Freeform 153">
                <a:extLst>
                  <a:ext uri="{FF2B5EF4-FFF2-40B4-BE49-F238E27FC236}">
                    <a16:creationId xmlns:a16="http://schemas.microsoft.com/office/drawing/2014/main" id="{8CB62C1F-9331-AA46-A109-A33351AAB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2" name="Freeform 154">
                <a:extLst>
                  <a:ext uri="{FF2B5EF4-FFF2-40B4-BE49-F238E27FC236}">
                    <a16:creationId xmlns:a16="http://schemas.microsoft.com/office/drawing/2014/main" id="{8D05EA16-7268-9A4B-8B43-BCE697B42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3" name="Freeform 155">
                <a:extLst>
                  <a:ext uri="{FF2B5EF4-FFF2-40B4-BE49-F238E27FC236}">
                    <a16:creationId xmlns:a16="http://schemas.microsoft.com/office/drawing/2014/main" id="{EAD07C9D-80A9-6B46-AEA2-F0AF08FD4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4" name="Freeform 156">
                <a:extLst>
                  <a:ext uri="{FF2B5EF4-FFF2-40B4-BE49-F238E27FC236}">
                    <a16:creationId xmlns:a16="http://schemas.microsoft.com/office/drawing/2014/main" id="{B765EE09-F341-7D44-87D7-E51AEF08E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5" name="Freeform 157">
                <a:extLst>
                  <a:ext uri="{FF2B5EF4-FFF2-40B4-BE49-F238E27FC236}">
                    <a16:creationId xmlns:a16="http://schemas.microsoft.com/office/drawing/2014/main" id="{B96498C8-2A8B-1B42-B204-07B0D1B35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6" name="Freeform 158">
                <a:extLst>
                  <a:ext uri="{FF2B5EF4-FFF2-40B4-BE49-F238E27FC236}">
                    <a16:creationId xmlns:a16="http://schemas.microsoft.com/office/drawing/2014/main" id="{04E6B842-842E-1D4E-8F0A-37E727835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7" name="Freeform 159">
                <a:extLst>
                  <a:ext uri="{FF2B5EF4-FFF2-40B4-BE49-F238E27FC236}">
                    <a16:creationId xmlns:a16="http://schemas.microsoft.com/office/drawing/2014/main" id="{5ACF9F35-BBB3-3F44-9692-4D032FD0D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8" name="Freeform 160">
                <a:extLst>
                  <a:ext uri="{FF2B5EF4-FFF2-40B4-BE49-F238E27FC236}">
                    <a16:creationId xmlns:a16="http://schemas.microsoft.com/office/drawing/2014/main" id="{C2637398-C0BC-ED4F-90A5-C9A861937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9" name="Freeform 161">
                <a:extLst>
                  <a:ext uri="{FF2B5EF4-FFF2-40B4-BE49-F238E27FC236}">
                    <a16:creationId xmlns:a16="http://schemas.microsoft.com/office/drawing/2014/main" id="{553EE63E-5492-164E-8627-B7A2CE854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0" name="Freeform 162">
                <a:extLst>
                  <a:ext uri="{FF2B5EF4-FFF2-40B4-BE49-F238E27FC236}">
                    <a16:creationId xmlns:a16="http://schemas.microsoft.com/office/drawing/2014/main" id="{7798FC1D-F8BE-4D40-B531-8C0BDB9B0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1" name="Freeform 164">
                <a:extLst>
                  <a:ext uri="{FF2B5EF4-FFF2-40B4-BE49-F238E27FC236}">
                    <a16:creationId xmlns:a16="http://schemas.microsoft.com/office/drawing/2014/main" id="{704CD7EA-538F-9A4B-989C-9E80C3777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2" name="Freeform 165">
                <a:extLst>
                  <a:ext uri="{FF2B5EF4-FFF2-40B4-BE49-F238E27FC236}">
                    <a16:creationId xmlns:a16="http://schemas.microsoft.com/office/drawing/2014/main" id="{301F89F3-DCF1-9442-96A4-E0452F656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3" name="Freeform 166">
                <a:extLst>
                  <a:ext uri="{FF2B5EF4-FFF2-40B4-BE49-F238E27FC236}">
                    <a16:creationId xmlns:a16="http://schemas.microsoft.com/office/drawing/2014/main" id="{E02DE706-8859-0647-97B2-03CADCF47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4" name="Freeform 167">
                <a:extLst>
                  <a:ext uri="{FF2B5EF4-FFF2-40B4-BE49-F238E27FC236}">
                    <a16:creationId xmlns:a16="http://schemas.microsoft.com/office/drawing/2014/main" id="{66ECAF54-C651-014A-8794-BFF128A98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5" name="Freeform 168">
                <a:extLst>
                  <a:ext uri="{FF2B5EF4-FFF2-40B4-BE49-F238E27FC236}">
                    <a16:creationId xmlns:a16="http://schemas.microsoft.com/office/drawing/2014/main" id="{81C9AE3E-0691-1F49-A290-40F3B02A4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6" name="Freeform 169">
                <a:extLst>
                  <a:ext uri="{FF2B5EF4-FFF2-40B4-BE49-F238E27FC236}">
                    <a16:creationId xmlns:a16="http://schemas.microsoft.com/office/drawing/2014/main" id="{D101A153-7740-B247-B7E0-369DEA5CD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7" name="Freeform 170">
                <a:extLst>
                  <a:ext uri="{FF2B5EF4-FFF2-40B4-BE49-F238E27FC236}">
                    <a16:creationId xmlns:a16="http://schemas.microsoft.com/office/drawing/2014/main" id="{F1C83495-7FD3-BD4B-91FA-367E543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8" name="Freeform 171">
                <a:extLst>
                  <a:ext uri="{FF2B5EF4-FFF2-40B4-BE49-F238E27FC236}">
                    <a16:creationId xmlns:a16="http://schemas.microsoft.com/office/drawing/2014/main" id="{961B04AE-8D55-6A4E-8F03-22F49F35A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B9F8F-01B9-6249-8615-ADB716286B42}"/>
              </a:ext>
            </a:extLst>
          </p:cNvPr>
          <p:cNvGrpSpPr/>
          <p:nvPr/>
        </p:nvGrpSpPr>
        <p:grpSpPr>
          <a:xfrm>
            <a:off x="988541" y="1798969"/>
            <a:ext cx="10367318" cy="2204620"/>
            <a:chOff x="988541" y="1798969"/>
            <a:chExt cx="10367318" cy="2204620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5F0C90C-6B00-0740-908C-D3831C36A4E5}"/>
                </a:ext>
              </a:extLst>
            </p:cNvPr>
            <p:cNvCxnSpPr>
              <a:cxnSpLocks/>
            </p:cNvCxnSpPr>
            <p:nvPr/>
          </p:nvCxnSpPr>
          <p:spPr>
            <a:xfrm>
              <a:off x="988541" y="4003589"/>
              <a:ext cx="10367318" cy="0"/>
            </a:xfrm>
            <a:prstGeom prst="line">
              <a:avLst/>
            </a:prstGeom>
            <a:ln w="38100">
              <a:solidFill>
                <a:schemeClr val="tx2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DDEA928-F005-BE44-8EAC-3022C723E3E3}"/>
                </a:ext>
              </a:extLst>
            </p:cNvPr>
            <p:cNvGrpSpPr/>
            <p:nvPr/>
          </p:nvGrpSpPr>
          <p:grpSpPr>
            <a:xfrm>
              <a:off x="4279557" y="1798969"/>
              <a:ext cx="3834712" cy="1695862"/>
              <a:chOff x="4178642" y="1957059"/>
              <a:chExt cx="3834712" cy="1695862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4BEEF9F6-D180-DE4B-890F-66905F85B01D}"/>
                  </a:ext>
                </a:extLst>
              </p:cNvPr>
              <p:cNvSpPr/>
              <p:nvPr/>
            </p:nvSpPr>
            <p:spPr>
              <a:xfrm>
                <a:off x="4178642" y="1957059"/>
                <a:ext cx="3834712" cy="1695862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63B4A631-C452-B540-B4F6-EA9B585DB296}"/>
                  </a:ext>
                </a:extLst>
              </p:cNvPr>
              <p:cNvSpPr/>
              <p:nvPr/>
            </p:nvSpPr>
            <p:spPr>
              <a:xfrm>
                <a:off x="4254842" y="2010938"/>
                <a:ext cx="3682313" cy="1588105"/>
              </a:xfrm>
              <a:prstGeom prst="rect">
                <a:avLst/>
              </a:prstGeom>
              <a:solidFill>
                <a:schemeClr val="bg1">
                  <a:alpha val="41176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itle 1">
                <a:extLst>
                  <a:ext uri="{FF2B5EF4-FFF2-40B4-BE49-F238E27FC236}">
                    <a16:creationId xmlns:a16="http://schemas.microsoft.com/office/drawing/2014/main" id="{1DA04840-71CD-D747-8906-C3B956A9F3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2140" y="2055913"/>
                <a:ext cx="3545015" cy="149815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667" b="1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Central Asia </a:t>
                </a:r>
                <a:br>
                  <a:rPr lang="en-US" sz="4800">
                    <a:solidFill>
                      <a:schemeClr val="tx1"/>
                    </a:solidFill>
                    <a:latin typeface="Avenir Book" panose="02000503020000020003" pitchFamily="2" charset="0"/>
                  </a:rPr>
                </a:br>
                <a:r>
                  <a:rPr lang="en-US" sz="480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Analysis</a:t>
                </a:r>
                <a:endParaRPr lang="en-US" sz="4800" dirty="0">
                  <a:solidFill>
                    <a:schemeClr val="tx1"/>
                  </a:solidFill>
                  <a:latin typeface="Avenir Book" panose="02000503020000020003" pitchFamily="2" charset="0"/>
                </a:endParaRPr>
              </a:p>
            </p:txBody>
          </p: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1309918-3D6E-D741-B428-0E2B268331DB}"/>
              </a:ext>
            </a:extLst>
          </p:cNvPr>
          <p:cNvGrpSpPr/>
          <p:nvPr/>
        </p:nvGrpSpPr>
        <p:grpSpPr>
          <a:xfrm>
            <a:off x="3352798" y="4692814"/>
            <a:ext cx="5486400" cy="956885"/>
            <a:chOff x="3352798" y="4692814"/>
            <a:chExt cx="5486400" cy="956885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0C79AB5-35D5-5F47-964E-4604F43E7D28}"/>
                </a:ext>
              </a:extLst>
            </p:cNvPr>
            <p:cNvSpPr txBox="1"/>
            <p:nvPr/>
          </p:nvSpPr>
          <p:spPr>
            <a:xfrm>
              <a:off x="5609967" y="4972591"/>
              <a:ext cx="117389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 panose="02000503020000020003" pitchFamily="2" charset="0"/>
                  <a:cs typeface="Aldhabi" panose="020F0502020204030204" pitchFamily="34" charset="0"/>
                </a:rPr>
                <a:t>Team 7</a:t>
              </a:r>
            </a:p>
            <a:p>
              <a:endParaRPr lang="en-US" dirty="0"/>
            </a:p>
          </p:txBody>
        </p:sp>
        <p:sp>
          <p:nvSpPr>
            <p:cNvPr id="193" name="Text Placeholder 2">
              <a:extLst>
                <a:ext uri="{FF2B5EF4-FFF2-40B4-BE49-F238E27FC236}">
                  <a16:creationId xmlns:a16="http://schemas.microsoft.com/office/drawing/2014/main" id="{D8503464-0C6C-F645-9747-538AA64AB34F}"/>
                </a:ext>
              </a:extLst>
            </p:cNvPr>
            <p:cNvSpPr txBox="1">
              <a:spLocks/>
            </p:cNvSpPr>
            <p:nvPr/>
          </p:nvSpPr>
          <p:spPr>
            <a:xfrm>
              <a:off x="3352798" y="4692814"/>
              <a:ext cx="5486400" cy="267661"/>
            </a:xfrm>
            <a:prstGeom prst="rect">
              <a:avLst/>
            </a:prstGeom>
          </p:spPr>
          <p:txBody>
            <a:bodyPr vert="horz" wrap="none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67" b="1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0958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i="1">
                  <a:solidFill>
                    <a:schemeClr val="tx1"/>
                  </a:solidFill>
                </a:rPr>
                <a:t>Python Final Presentation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2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1670B6-BCB9-CB44-BC5E-500A740F8CFE}"/>
              </a:ext>
            </a:extLst>
          </p:cNvPr>
          <p:cNvGrpSpPr/>
          <p:nvPr/>
        </p:nvGrpSpPr>
        <p:grpSpPr>
          <a:xfrm>
            <a:off x="0" y="0"/>
            <a:ext cx="12192000" cy="963386"/>
            <a:chOff x="0" y="0"/>
            <a:chExt cx="12192000" cy="9633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AF2088-03FB-4348-834B-8AD15131D8A3}"/>
                </a:ext>
              </a:extLst>
            </p:cNvPr>
            <p:cNvSpPr/>
            <p:nvPr/>
          </p:nvSpPr>
          <p:spPr>
            <a:xfrm>
              <a:off x="0" y="0"/>
              <a:ext cx="12192000" cy="9633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3A5C54E-342C-A145-A08A-E5F1C54B4544}"/>
                </a:ext>
              </a:extLst>
            </p:cNvPr>
            <p:cNvSpPr txBox="1">
              <a:spLocks/>
            </p:cNvSpPr>
            <p:nvPr/>
          </p:nvSpPr>
          <p:spPr>
            <a:xfrm>
              <a:off x="5035237" y="186825"/>
              <a:ext cx="2121526" cy="47136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Avenir Book" panose="02000503020000020003" pitchFamily="2" charset="0"/>
                </a:rPr>
                <a:t>Health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58966E-44C3-EA48-A7F8-D3861F2FF011}"/>
                </a:ext>
              </a:extLst>
            </p:cNvPr>
            <p:cNvSpPr/>
            <p:nvPr/>
          </p:nvSpPr>
          <p:spPr>
            <a:xfrm>
              <a:off x="0" y="817330"/>
              <a:ext cx="12192000" cy="14454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22E888-053F-434D-A609-DE0728A02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4"/>
          <a:stretch/>
        </p:blipFill>
        <p:spPr bwMode="auto">
          <a:xfrm>
            <a:off x="4659824" y="1015700"/>
            <a:ext cx="7532176" cy="584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70E5C58-51E3-3B4C-AFDC-D67E0D8DAE4A}"/>
              </a:ext>
            </a:extLst>
          </p:cNvPr>
          <p:cNvGrpSpPr/>
          <p:nvPr/>
        </p:nvGrpSpPr>
        <p:grpSpPr>
          <a:xfrm>
            <a:off x="1037876" y="1677730"/>
            <a:ext cx="3332136" cy="1118688"/>
            <a:chOff x="1037876" y="1677730"/>
            <a:chExt cx="3332136" cy="11186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12CCE5-92A6-964E-AB62-D5C720F16674}"/>
                </a:ext>
              </a:extLst>
            </p:cNvPr>
            <p:cNvSpPr txBox="1"/>
            <p:nvPr/>
          </p:nvSpPr>
          <p:spPr>
            <a:xfrm>
              <a:off x="1037876" y="2427086"/>
              <a:ext cx="3332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Expected correlations</a:t>
              </a:r>
            </a:p>
          </p:txBody>
        </p:sp>
        <p:grpSp>
          <p:nvGrpSpPr>
            <p:cNvPr id="23" name="Group 45">
              <a:extLst>
                <a:ext uri="{FF2B5EF4-FFF2-40B4-BE49-F238E27FC236}">
                  <a16:creationId xmlns:a16="http://schemas.microsoft.com/office/drawing/2014/main" id="{0B6A9F4E-6B58-0141-832E-8604B383CECA}"/>
                </a:ext>
              </a:extLst>
            </p:cNvPr>
            <p:cNvGrpSpPr/>
            <p:nvPr/>
          </p:nvGrpSpPr>
          <p:grpSpPr>
            <a:xfrm>
              <a:off x="1252523" y="1677730"/>
              <a:ext cx="2918930" cy="699678"/>
              <a:chOff x="3093577" y="1179200"/>
              <a:chExt cx="5113189" cy="472477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F35333F-29BD-7F45-99B4-8B064DCB0E49}"/>
                  </a:ext>
                </a:extLst>
              </p:cNvPr>
              <p:cNvSpPr/>
              <p:nvPr/>
            </p:nvSpPr>
            <p:spPr>
              <a:xfrm>
                <a:off x="3093577" y="1224920"/>
                <a:ext cx="5113189" cy="426757"/>
              </a:xfrm>
              <a:prstGeom prst="roundRect">
                <a:avLst>
                  <a:gd name="adj" fmla="val 1777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876BD3FB-2E44-EA48-8EC8-7144ECB43B14}"/>
                  </a:ext>
                </a:extLst>
              </p:cNvPr>
              <p:cNvSpPr/>
              <p:nvPr/>
            </p:nvSpPr>
            <p:spPr>
              <a:xfrm>
                <a:off x="3093577" y="1179200"/>
                <a:ext cx="5113189" cy="426757"/>
              </a:xfrm>
              <a:prstGeom prst="roundRect">
                <a:avLst>
                  <a:gd name="adj" fmla="val 1777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Health - Poverty</a:t>
                </a:r>
                <a:endParaRPr lang="en-US" sz="2400" dirty="0"/>
              </a:p>
            </p:txBody>
          </p:sp>
        </p:grpSp>
      </p:grpSp>
      <p:grpSp>
        <p:nvGrpSpPr>
          <p:cNvPr id="7" name="Group 45">
            <a:extLst>
              <a:ext uri="{FF2B5EF4-FFF2-40B4-BE49-F238E27FC236}">
                <a16:creationId xmlns:a16="http://schemas.microsoft.com/office/drawing/2014/main" id="{D71CB79A-95B2-7542-BBC0-54EF74878FB3}"/>
              </a:ext>
            </a:extLst>
          </p:cNvPr>
          <p:cNvGrpSpPr/>
          <p:nvPr/>
        </p:nvGrpSpPr>
        <p:grpSpPr>
          <a:xfrm>
            <a:off x="1989756" y="3475940"/>
            <a:ext cx="1428375" cy="652086"/>
            <a:chOff x="3093577" y="1179200"/>
            <a:chExt cx="2880350" cy="47247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507A60-1C3E-4D4C-A4A9-38331E3D680F}"/>
                </a:ext>
              </a:extLst>
            </p:cNvPr>
            <p:cNvSpPr/>
            <p:nvPr/>
          </p:nvSpPr>
          <p:spPr>
            <a:xfrm>
              <a:off x="3093577" y="1224920"/>
              <a:ext cx="2880350" cy="426757"/>
            </a:xfrm>
            <a:prstGeom prst="roundRect">
              <a:avLst>
                <a:gd name="adj" fmla="val 1777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EEFF461-8820-3244-9420-B5917F5333D6}"/>
                </a:ext>
              </a:extLst>
            </p:cNvPr>
            <p:cNvSpPr/>
            <p:nvPr/>
          </p:nvSpPr>
          <p:spPr>
            <a:xfrm>
              <a:off x="3093577" y="1179200"/>
              <a:ext cx="2880350" cy="426757"/>
            </a:xfrm>
            <a:prstGeom prst="roundRect">
              <a:avLst>
                <a:gd name="adj" fmla="val 1777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HIV</a:t>
              </a:r>
              <a:endParaRPr lang="en-US" sz="28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19BB6-953D-8A49-AFB0-838A77E4D7C3}"/>
              </a:ext>
            </a:extLst>
          </p:cNvPr>
          <p:cNvSpPr txBox="1"/>
          <p:nvPr/>
        </p:nvSpPr>
        <p:spPr>
          <a:xfrm>
            <a:off x="1236437" y="5296392"/>
            <a:ext cx="293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Geolocation as predominant factor</a:t>
            </a: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B19B3D6-063A-A541-A3DC-23C0A9ABF815}"/>
              </a:ext>
            </a:extLst>
          </p:cNvPr>
          <p:cNvGrpSpPr/>
          <p:nvPr/>
        </p:nvGrpSpPr>
        <p:grpSpPr>
          <a:xfrm>
            <a:off x="575925" y="5296392"/>
            <a:ext cx="579173" cy="562591"/>
            <a:chOff x="650656" y="4510409"/>
            <a:chExt cx="579173" cy="56259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CACFACA-0772-314C-9252-D631897C6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656" y="4510409"/>
              <a:ext cx="579173" cy="5625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 descr="World">
              <a:extLst>
                <a:ext uri="{FF2B5EF4-FFF2-40B4-BE49-F238E27FC236}">
                  <a16:creationId xmlns:a16="http://schemas.microsoft.com/office/drawing/2014/main" id="{50B8D2C0-4E10-3C46-9773-540FD888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1995" y="4547033"/>
              <a:ext cx="440513" cy="489341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FB3C206-86FF-AD47-A566-18CEC5D645A7}"/>
              </a:ext>
            </a:extLst>
          </p:cNvPr>
          <p:cNvGrpSpPr/>
          <p:nvPr/>
        </p:nvGrpSpPr>
        <p:grpSpPr>
          <a:xfrm>
            <a:off x="585887" y="4430914"/>
            <a:ext cx="4487957" cy="562591"/>
            <a:chOff x="585887" y="4430914"/>
            <a:chExt cx="4487957" cy="5625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8DDB9A-8B00-AB4B-B9A4-63FA643F759F}"/>
                </a:ext>
              </a:extLst>
            </p:cNvPr>
            <p:cNvSpPr txBox="1"/>
            <p:nvPr/>
          </p:nvSpPr>
          <p:spPr>
            <a:xfrm>
              <a:off x="1236437" y="4527543"/>
              <a:ext cx="3837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Reverse regional age correlations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B50633E-3E30-AC41-918B-A6E258043E6B}"/>
                </a:ext>
              </a:extLst>
            </p:cNvPr>
            <p:cNvGrpSpPr/>
            <p:nvPr/>
          </p:nvGrpSpPr>
          <p:grpSpPr>
            <a:xfrm>
              <a:off x="585887" y="4430914"/>
              <a:ext cx="579173" cy="562591"/>
              <a:chOff x="2118164" y="3726649"/>
              <a:chExt cx="579173" cy="562591"/>
            </a:xfrm>
            <a:solidFill>
              <a:schemeClr val="accent2"/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FBBFB9B-ECD6-8F4D-9B81-C8B89E232A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18164" y="3726649"/>
                <a:ext cx="579173" cy="562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3" name="Graphic 42" descr="User">
                <a:extLst>
                  <a:ext uri="{FF2B5EF4-FFF2-40B4-BE49-F238E27FC236}">
                    <a16:creationId xmlns:a16="http://schemas.microsoft.com/office/drawing/2014/main" id="{7AE65405-A55B-C844-920D-660A2F105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62874" y="3726649"/>
                <a:ext cx="489751" cy="489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743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F352E6-40C1-0F4F-91EA-A6A49C59FEE7}"/>
              </a:ext>
            </a:extLst>
          </p:cNvPr>
          <p:cNvGrpSpPr/>
          <p:nvPr/>
        </p:nvGrpSpPr>
        <p:grpSpPr>
          <a:xfrm>
            <a:off x="0" y="0"/>
            <a:ext cx="12192000" cy="963386"/>
            <a:chOff x="0" y="0"/>
            <a:chExt cx="12192000" cy="9633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0B9BA0-7D8A-8849-B4E7-099209E13E34}"/>
                </a:ext>
              </a:extLst>
            </p:cNvPr>
            <p:cNvSpPr/>
            <p:nvPr/>
          </p:nvSpPr>
          <p:spPr>
            <a:xfrm>
              <a:off x="0" y="0"/>
              <a:ext cx="12192000" cy="9633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8107B895-24BF-A548-B439-37DD11C6C5FB}"/>
                </a:ext>
              </a:extLst>
            </p:cNvPr>
            <p:cNvSpPr txBox="1">
              <a:spLocks/>
            </p:cNvSpPr>
            <p:nvPr/>
          </p:nvSpPr>
          <p:spPr>
            <a:xfrm>
              <a:off x="4394909" y="196033"/>
              <a:ext cx="3402181" cy="42526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Avenir Book" panose="02000503020000020003" pitchFamily="2" charset="0"/>
                </a:rPr>
                <a:t>Infrastructure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DB1FDF-9699-304F-8C30-DDC5161239E8}"/>
                </a:ext>
              </a:extLst>
            </p:cNvPr>
            <p:cNvSpPr/>
            <p:nvPr/>
          </p:nvSpPr>
          <p:spPr>
            <a:xfrm>
              <a:off x="0" y="817330"/>
              <a:ext cx="12192000" cy="14454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08F7309F-14AE-A74A-949A-FFC4ED4D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" b="2765"/>
          <a:stretch/>
        </p:blipFill>
        <p:spPr bwMode="auto">
          <a:xfrm>
            <a:off x="167275" y="961877"/>
            <a:ext cx="6093018" cy="57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C5FD14-30B2-1347-9B88-FF1C471FB412}"/>
              </a:ext>
            </a:extLst>
          </p:cNvPr>
          <p:cNvGrpSpPr/>
          <p:nvPr/>
        </p:nvGrpSpPr>
        <p:grpSpPr>
          <a:xfrm>
            <a:off x="6427568" y="1720214"/>
            <a:ext cx="5084992" cy="4271848"/>
            <a:chOff x="6345008" y="1836209"/>
            <a:chExt cx="5084992" cy="42718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A06E3EB-49A9-CF4C-9260-1EC74329914F}"/>
                </a:ext>
              </a:extLst>
            </p:cNvPr>
            <p:cNvGrpSpPr/>
            <p:nvPr/>
          </p:nvGrpSpPr>
          <p:grpSpPr>
            <a:xfrm>
              <a:off x="6345008" y="1836209"/>
              <a:ext cx="2105206" cy="4031295"/>
              <a:chOff x="7014034" y="1667247"/>
              <a:chExt cx="2105206" cy="403129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2C10CDE-005D-B74F-8995-19652D0A4615}"/>
                  </a:ext>
                </a:extLst>
              </p:cNvPr>
              <p:cNvGrpSpPr/>
              <p:nvPr/>
            </p:nvGrpSpPr>
            <p:grpSpPr>
              <a:xfrm>
                <a:off x="7014034" y="1667247"/>
                <a:ext cx="2054664" cy="1232169"/>
                <a:chOff x="6139233" y="5511084"/>
                <a:chExt cx="2054664" cy="1232169"/>
              </a:xfrm>
            </p:grpSpPr>
            <p:pic>
              <p:nvPicPr>
                <p:cNvPr id="14" name="Graphic 13" descr="Marker">
                  <a:extLst>
                    <a:ext uri="{FF2B5EF4-FFF2-40B4-BE49-F238E27FC236}">
                      <a16:creationId xmlns:a16="http://schemas.microsoft.com/office/drawing/2014/main" id="{AAA8813B-AAD9-3D48-8BDA-730899A4D7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39233" y="5511084"/>
                  <a:ext cx="746678" cy="746678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D13FE84-EF9C-D640-9361-717ABCC37763}"/>
                    </a:ext>
                  </a:extLst>
                </p:cNvPr>
                <p:cNvSpPr txBox="1"/>
                <p:nvPr/>
              </p:nvSpPr>
              <p:spPr>
                <a:xfrm>
                  <a:off x="6717467" y="5696813"/>
                  <a:ext cx="1476430" cy="104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2"/>
                      </a:solidFill>
                      <a:latin typeface="+mj-lt"/>
                    </a:rPr>
                    <a:t>Kyrgyzstan</a:t>
                  </a:r>
                </a:p>
                <a:p>
                  <a:endParaRPr lang="en-US" sz="2000" dirty="0">
                    <a:latin typeface="+mj-lt"/>
                  </a:endParaRPr>
                </a:p>
                <a:p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0E91B90-B973-FF4C-8AFF-CF711C251485}"/>
                  </a:ext>
                </a:extLst>
              </p:cNvPr>
              <p:cNvGrpSpPr/>
              <p:nvPr/>
            </p:nvGrpSpPr>
            <p:grpSpPr>
              <a:xfrm>
                <a:off x="7014034" y="2750861"/>
                <a:ext cx="2081144" cy="746678"/>
                <a:chOff x="8807434" y="5022484"/>
                <a:chExt cx="2081144" cy="746678"/>
              </a:xfrm>
            </p:grpSpPr>
            <p:pic>
              <p:nvPicPr>
                <p:cNvPr id="17" name="Graphic 16" descr="Marker">
                  <a:extLst>
                    <a:ext uri="{FF2B5EF4-FFF2-40B4-BE49-F238E27FC236}">
                      <a16:creationId xmlns:a16="http://schemas.microsoft.com/office/drawing/2014/main" id="{FEFA987D-4A19-A949-86C1-4075CECAB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07434" y="5022484"/>
                  <a:ext cx="746678" cy="746678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ABC32B-8786-A742-8B30-303634F0E615}"/>
                    </a:ext>
                  </a:extLst>
                </p:cNvPr>
                <p:cNvSpPr txBox="1"/>
                <p:nvPr/>
              </p:nvSpPr>
              <p:spPr>
                <a:xfrm>
                  <a:off x="9361606" y="5219820"/>
                  <a:ext cx="15269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FD9739"/>
                      </a:solidFill>
                      <a:latin typeface="+mj-lt"/>
                    </a:rPr>
                    <a:t>Tajikistan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BF0D54E-859F-F84F-A0AF-61B9E6EA8FF3}"/>
                  </a:ext>
                </a:extLst>
              </p:cNvPr>
              <p:cNvGrpSpPr/>
              <p:nvPr/>
            </p:nvGrpSpPr>
            <p:grpSpPr>
              <a:xfrm>
                <a:off x="7038096" y="4951864"/>
                <a:ext cx="2081144" cy="746678"/>
                <a:chOff x="8807434" y="1654089"/>
                <a:chExt cx="2081144" cy="746678"/>
              </a:xfrm>
            </p:grpSpPr>
            <p:pic>
              <p:nvPicPr>
                <p:cNvPr id="20" name="Graphic 19" descr="Marker">
                  <a:extLst>
                    <a:ext uri="{FF2B5EF4-FFF2-40B4-BE49-F238E27FC236}">
                      <a16:creationId xmlns:a16="http://schemas.microsoft.com/office/drawing/2014/main" id="{34A523F6-0DC8-994A-AC31-AB7FB34FE9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07434" y="1654089"/>
                  <a:ext cx="746678" cy="746678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DD6E480-7D82-7246-9A18-BE20F81244A3}"/>
                    </a:ext>
                  </a:extLst>
                </p:cNvPr>
                <p:cNvSpPr txBox="1"/>
                <p:nvPr/>
              </p:nvSpPr>
              <p:spPr>
                <a:xfrm>
                  <a:off x="9361606" y="1810323"/>
                  <a:ext cx="15269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5"/>
                      </a:solidFill>
                      <a:latin typeface="+mj-lt"/>
                    </a:rPr>
                    <a:t>Mongolia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02097A-72AF-D448-9299-FCDEEA5DC514}"/>
                  </a:ext>
                </a:extLst>
              </p:cNvPr>
              <p:cNvGrpSpPr/>
              <p:nvPr/>
            </p:nvGrpSpPr>
            <p:grpSpPr>
              <a:xfrm>
                <a:off x="7014034" y="3860300"/>
                <a:ext cx="2105206" cy="746678"/>
                <a:chOff x="8807434" y="2503152"/>
                <a:chExt cx="2105206" cy="746678"/>
              </a:xfrm>
            </p:grpSpPr>
            <p:pic>
              <p:nvPicPr>
                <p:cNvPr id="23" name="Graphic 22" descr="Marker">
                  <a:extLst>
                    <a:ext uri="{FF2B5EF4-FFF2-40B4-BE49-F238E27FC236}">
                      <a16:creationId xmlns:a16="http://schemas.microsoft.com/office/drawing/2014/main" id="{75177536-F020-184A-B736-A9C5822A4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07434" y="2503152"/>
                  <a:ext cx="746678" cy="746678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CED472D-473B-D840-BD9F-8ED5F71CA280}"/>
                    </a:ext>
                  </a:extLst>
                </p:cNvPr>
                <p:cNvSpPr txBox="1"/>
                <p:nvPr/>
              </p:nvSpPr>
              <p:spPr>
                <a:xfrm>
                  <a:off x="9385668" y="2686929"/>
                  <a:ext cx="15269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Myanmar</a:t>
                  </a: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E8B8F8-C53F-084D-9BFB-4D90D6B4948F}"/>
                </a:ext>
              </a:extLst>
            </p:cNvPr>
            <p:cNvSpPr txBox="1"/>
            <p:nvPr/>
          </p:nvSpPr>
          <p:spPr>
            <a:xfrm>
              <a:off x="7340695" y="5738725"/>
              <a:ext cx="2848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Infrastructure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BADAFE-5365-7E48-91C7-0CB5E4F62B41}"/>
                </a:ext>
              </a:extLst>
            </p:cNvPr>
            <p:cNvSpPr txBox="1"/>
            <p:nvPr/>
          </p:nvSpPr>
          <p:spPr>
            <a:xfrm>
              <a:off x="7340695" y="4574911"/>
              <a:ext cx="4089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Population density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Nomadic culture of the rural population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613E8C-F057-E14F-BCD6-9808BA9EE6F3}"/>
                </a:ext>
              </a:extLst>
            </p:cNvPr>
            <p:cNvSpPr txBox="1"/>
            <p:nvPr/>
          </p:nvSpPr>
          <p:spPr>
            <a:xfrm>
              <a:off x="7340695" y="2519196"/>
              <a:ext cx="2848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Geographic opportunities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509D48-AE66-1F4B-8342-9B46C0556BAC}"/>
                </a:ext>
              </a:extLst>
            </p:cNvPr>
            <p:cNvSpPr txBox="1"/>
            <p:nvPr/>
          </p:nvSpPr>
          <p:spPr>
            <a:xfrm>
              <a:off x="7340695" y="3574247"/>
              <a:ext cx="2848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Geographic opportunities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396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62F3E6-5503-EB42-A66E-E01A6A113FA5}"/>
              </a:ext>
            </a:extLst>
          </p:cNvPr>
          <p:cNvGrpSpPr/>
          <p:nvPr/>
        </p:nvGrpSpPr>
        <p:grpSpPr>
          <a:xfrm>
            <a:off x="0" y="0"/>
            <a:ext cx="12192000" cy="963386"/>
            <a:chOff x="0" y="0"/>
            <a:chExt cx="12192000" cy="9633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45B1DE-47E2-144A-82E6-E5407D10AFBA}"/>
                </a:ext>
              </a:extLst>
            </p:cNvPr>
            <p:cNvSpPr/>
            <p:nvPr/>
          </p:nvSpPr>
          <p:spPr>
            <a:xfrm>
              <a:off x="0" y="0"/>
              <a:ext cx="12192000" cy="9633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39C0DE0-9C29-0B4F-8552-E42040689221}"/>
                </a:ext>
              </a:extLst>
            </p:cNvPr>
            <p:cNvSpPr txBox="1">
              <a:spLocks/>
            </p:cNvSpPr>
            <p:nvPr/>
          </p:nvSpPr>
          <p:spPr>
            <a:xfrm>
              <a:off x="3355818" y="168009"/>
              <a:ext cx="5480363" cy="48444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Avenir Book" panose="02000503020000020003" pitchFamily="2" charset="0"/>
                </a:rPr>
                <a:t>Social Progress Index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992285-61BF-2D48-A593-5BB3F1B40F55}"/>
                </a:ext>
              </a:extLst>
            </p:cNvPr>
            <p:cNvSpPr/>
            <p:nvPr/>
          </p:nvSpPr>
          <p:spPr>
            <a:xfrm>
              <a:off x="0" y="817330"/>
              <a:ext cx="12192000" cy="14454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0F94574-D3CE-3C46-A3B4-34E0CC463BAD}"/>
              </a:ext>
            </a:extLst>
          </p:cNvPr>
          <p:cNvGrpSpPr/>
          <p:nvPr/>
        </p:nvGrpSpPr>
        <p:grpSpPr>
          <a:xfrm>
            <a:off x="0" y="1189094"/>
            <a:ext cx="7331941" cy="5106452"/>
            <a:chOff x="0" y="1246909"/>
            <a:chExt cx="7331941" cy="510645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6D61BD5-CEEA-7C49-A0AB-A1BBDE358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69788"/>
              <a:ext cx="7331941" cy="4883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523160-6882-8E42-968F-A6D591A5059B}"/>
                </a:ext>
              </a:extLst>
            </p:cNvPr>
            <p:cNvSpPr/>
            <p:nvPr/>
          </p:nvSpPr>
          <p:spPr>
            <a:xfrm>
              <a:off x="2098964" y="1246909"/>
              <a:ext cx="3470563" cy="561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45">
            <a:extLst>
              <a:ext uri="{FF2B5EF4-FFF2-40B4-BE49-F238E27FC236}">
                <a16:creationId xmlns:a16="http://schemas.microsoft.com/office/drawing/2014/main" id="{C5BF5183-0638-C945-B4B6-4CB09E2811A3}"/>
              </a:ext>
            </a:extLst>
          </p:cNvPr>
          <p:cNvGrpSpPr/>
          <p:nvPr/>
        </p:nvGrpSpPr>
        <p:grpSpPr>
          <a:xfrm>
            <a:off x="8343143" y="1451461"/>
            <a:ext cx="2728213" cy="699678"/>
            <a:chOff x="3093577" y="1179200"/>
            <a:chExt cx="4779104" cy="47247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6AAA39B-39CA-3147-9DE4-8422465C83ED}"/>
                </a:ext>
              </a:extLst>
            </p:cNvPr>
            <p:cNvSpPr/>
            <p:nvPr/>
          </p:nvSpPr>
          <p:spPr>
            <a:xfrm>
              <a:off x="3093577" y="1224920"/>
              <a:ext cx="4779104" cy="426757"/>
            </a:xfrm>
            <a:prstGeom prst="roundRect">
              <a:avLst>
                <a:gd name="adj" fmla="val 1777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409F34A-2F16-614D-A336-BB3C8C71C65D}"/>
                </a:ext>
              </a:extLst>
            </p:cNvPr>
            <p:cNvSpPr/>
            <p:nvPr/>
          </p:nvSpPr>
          <p:spPr>
            <a:xfrm>
              <a:off x="3093577" y="1179200"/>
              <a:ext cx="4779104" cy="426757"/>
            </a:xfrm>
            <a:prstGeom prst="roundRect">
              <a:avLst>
                <a:gd name="adj" fmla="val 1777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+mj-lt"/>
                </a:rPr>
                <a:t>What is SPI?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5D2A64-1AF9-E748-9DCA-B7B7534CA36D}"/>
              </a:ext>
            </a:extLst>
          </p:cNvPr>
          <p:cNvGrpSpPr/>
          <p:nvPr/>
        </p:nvGrpSpPr>
        <p:grpSpPr>
          <a:xfrm>
            <a:off x="8050056" y="2399898"/>
            <a:ext cx="3732775" cy="3640772"/>
            <a:chOff x="8050056" y="2399898"/>
            <a:chExt cx="3732775" cy="364077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493ED3-FB9C-D443-AB84-A6C37A6410E3}"/>
                </a:ext>
              </a:extLst>
            </p:cNvPr>
            <p:cNvGrpSpPr/>
            <p:nvPr/>
          </p:nvGrpSpPr>
          <p:grpSpPr>
            <a:xfrm>
              <a:off x="8050056" y="2399898"/>
              <a:ext cx="2105206" cy="746678"/>
              <a:chOff x="8807434" y="4173421"/>
              <a:chExt cx="2105206" cy="746678"/>
            </a:xfrm>
          </p:grpSpPr>
          <p:pic>
            <p:nvPicPr>
              <p:cNvPr id="18" name="Graphic 17" descr="Marker">
                <a:extLst>
                  <a:ext uri="{FF2B5EF4-FFF2-40B4-BE49-F238E27FC236}">
                    <a16:creationId xmlns:a16="http://schemas.microsoft.com/office/drawing/2014/main" id="{50D5D203-8720-E74F-A474-B261E1008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07434" y="4173421"/>
                <a:ext cx="746678" cy="74667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26E7A9-6DDE-EB46-8408-DDDBB94C0998}"/>
                  </a:ext>
                </a:extLst>
              </p:cNvPr>
              <p:cNvSpPr txBox="1"/>
              <p:nvPr/>
            </p:nvSpPr>
            <p:spPr>
              <a:xfrm>
                <a:off x="9385668" y="4371127"/>
                <a:ext cx="15269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China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4F49C9-CBD3-4749-B36B-000862892A26}"/>
                </a:ext>
              </a:extLst>
            </p:cNvPr>
            <p:cNvGrpSpPr/>
            <p:nvPr/>
          </p:nvGrpSpPr>
          <p:grpSpPr>
            <a:xfrm>
              <a:off x="8050056" y="3304019"/>
              <a:ext cx="2308728" cy="746678"/>
              <a:chOff x="8807434" y="4173421"/>
              <a:chExt cx="2308728" cy="746678"/>
            </a:xfrm>
          </p:grpSpPr>
          <p:pic>
            <p:nvPicPr>
              <p:cNvPr id="21" name="Graphic 20" descr="Marker">
                <a:extLst>
                  <a:ext uri="{FF2B5EF4-FFF2-40B4-BE49-F238E27FC236}">
                    <a16:creationId xmlns:a16="http://schemas.microsoft.com/office/drawing/2014/main" id="{DB9C270F-3AF4-5645-A5CA-21C4D1CBE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807434" y="4173421"/>
                <a:ext cx="746678" cy="74667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C6371C-1291-D740-B8A4-CE865909D9D9}"/>
                  </a:ext>
                </a:extLst>
              </p:cNvPr>
              <p:cNvSpPr txBox="1"/>
              <p:nvPr/>
            </p:nvSpPr>
            <p:spPr>
              <a:xfrm>
                <a:off x="9385668" y="4371127"/>
                <a:ext cx="17304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D9739"/>
                    </a:solidFill>
                    <a:latin typeface="+mj-lt"/>
                  </a:rPr>
                  <a:t>Kazakhstan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A4EF2E-91B0-BE4F-9B43-AF4FD2E18E45}"/>
                </a:ext>
              </a:extLst>
            </p:cNvPr>
            <p:cNvGrpSpPr/>
            <p:nvPr/>
          </p:nvGrpSpPr>
          <p:grpSpPr>
            <a:xfrm>
              <a:off x="8050056" y="4054668"/>
              <a:ext cx="2105206" cy="746678"/>
              <a:chOff x="8807434" y="4173421"/>
              <a:chExt cx="2105206" cy="746678"/>
            </a:xfrm>
          </p:grpSpPr>
          <p:pic>
            <p:nvPicPr>
              <p:cNvPr id="24" name="Graphic 23" descr="Marker">
                <a:extLst>
                  <a:ext uri="{FF2B5EF4-FFF2-40B4-BE49-F238E27FC236}">
                    <a16:creationId xmlns:a16="http://schemas.microsoft.com/office/drawing/2014/main" id="{94BD494C-2B31-E647-96A5-373FA2370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807434" y="4173421"/>
                <a:ext cx="746678" cy="74667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5F5301-5861-8A4A-B07D-0B78421FDFBF}"/>
                  </a:ext>
                </a:extLst>
              </p:cNvPr>
              <p:cNvSpPr txBox="1"/>
              <p:nvPr/>
            </p:nvSpPr>
            <p:spPr>
              <a:xfrm>
                <a:off x="9385668" y="4371127"/>
                <a:ext cx="15269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  <a:latin typeface="+mj-lt"/>
                  </a:rPr>
                  <a:t>Kyrgyzstan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2A4943D-50A8-7F4E-A69C-0458D3EFED48}"/>
                </a:ext>
              </a:extLst>
            </p:cNvPr>
            <p:cNvGrpSpPr/>
            <p:nvPr/>
          </p:nvGrpSpPr>
          <p:grpSpPr>
            <a:xfrm>
              <a:off x="8050056" y="5293992"/>
              <a:ext cx="2105206" cy="746678"/>
              <a:chOff x="8807434" y="4173421"/>
              <a:chExt cx="2105206" cy="746678"/>
            </a:xfrm>
          </p:grpSpPr>
          <p:pic>
            <p:nvPicPr>
              <p:cNvPr id="27" name="Graphic 26" descr="Marker">
                <a:extLst>
                  <a:ext uri="{FF2B5EF4-FFF2-40B4-BE49-F238E27FC236}">
                    <a16:creationId xmlns:a16="http://schemas.microsoft.com/office/drawing/2014/main" id="{343365A7-A389-9042-861B-D33C1E53D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807434" y="4173421"/>
                <a:ext cx="746678" cy="74667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4E0D9A-9F86-1A4D-9C79-569137D4EE02}"/>
                  </a:ext>
                </a:extLst>
              </p:cNvPr>
              <p:cNvSpPr txBox="1"/>
              <p:nvPr/>
            </p:nvSpPr>
            <p:spPr>
              <a:xfrm>
                <a:off x="9385668" y="4371127"/>
                <a:ext cx="15269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  <a:latin typeface="+mj-lt"/>
                  </a:rPr>
                  <a:t>Nepal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2DDF75-623D-7D4F-B7A5-386AFBF138B6}"/>
                </a:ext>
              </a:extLst>
            </p:cNvPr>
            <p:cNvSpPr txBox="1"/>
            <p:nvPr/>
          </p:nvSpPr>
          <p:spPr>
            <a:xfrm>
              <a:off x="8934737" y="2954819"/>
              <a:ext cx="2848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High GDP growth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AC38CD-5A2E-8141-842A-FC441BB86C3A}"/>
                </a:ext>
              </a:extLst>
            </p:cNvPr>
            <p:cNvSpPr txBox="1"/>
            <p:nvPr/>
          </p:nvSpPr>
          <p:spPr>
            <a:xfrm>
              <a:off x="8934737" y="4714039"/>
              <a:ext cx="2848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Higher poverty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Low GDP growth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412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263315-671E-0944-94AC-759D1F7649DF}"/>
              </a:ext>
            </a:extLst>
          </p:cNvPr>
          <p:cNvGrpSpPr/>
          <p:nvPr/>
        </p:nvGrpSpPr>
        <p:grpSpPr>
          <a:xfrm>
            <a:off x="728041" y="1233367"/>
            <a:ext cx="10735917" cy="2337314"/>
            <a:chOff x="728041" y="1286932"/>
            <a:chExt cx="10735917" cy="2337314"/>
          </a:xfrm>
        </p:grpSpPr>
        <p:grpSp>
          <p:nvGrpSpPr>
            <p:cNvPr id="3" name="Group 30"/>
            <p:cNvGrpSpPr/>
            <p:nvPr/>
          </p:nvGrpSpPr>
          <p:grpSpPr>
            <a:xfrm>
              <a:off x="728041" y="2415583"/>
              <a:ext cx="2979212" cy="1100975"/>
              <a:chOff x="863323" y="1980386"/>
              <a:chExt cx="2058394" cy="7487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863323" y="1980386"/>
                <a:ext cx="2058394" cy="209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1"/>
                    </a:solidFill>
                    <a:latin typeface="+mj-lt"/>
                  </a:rPr>
                  <a:t>Education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63323" y="2254811"/>
                <a:ext cx="2058394" cy="474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 enough data in any of the different</a:t>
                </a:r>
              </a:p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levels of education. This could be due to</a:t>
                </a:r>
              </a:p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different education stages in each country.</a:t>
                </a:r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1693855" y="1286932"/>
              <a:ext cx="1047586" cy="10338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4606393" y="2415580"/>
              <a:ext cx="2979212" cy="1105215"/>
              <a:chOff x="3542950" y="1980387"/>
              <a:chExt cx="2058394" cy="751596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3542950" y="1980387"/>
                <a:ext cx="2058394" cy="209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2"/>
                    </a:solidFill>
                    <a:latin typeface="+mj-lt"/>
                  </a:rPr>
                  <a:t>Literacy rate (young)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542950" y="2257696"/>
                <a:ext cx="2058394" cy="4742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Literacy rate in adults (from 15 years</a:t>
                </a:r>
              </a:p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onwards) already covers young rate (from</a:t>
                </a:r>
              </a:p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15 to 24). Unnecessary variable.</a:t>
                </a:r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5572207" y="1286932"/>
              <a:ext cx="1047586" cy="10338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grpSp>
          <p:nvGrpSpPr>
            <p:cNvPr id="5" name="Group 32"/>
            <p:cNvGrpSpPr/>
            <p:nvPr/>
          </p:nvGrpSpPr>
          <p:grpSpPr>
            <a:xfrm>
              <a:off x="8484746" y="2415582"/>
              <a:ext cx="2979212" cy="1208664"/>
              <a:chOff x="6222578" y="1980387"/>
              <a:chExt cx="2058394" cy="821944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6222578" y="1980387"/>
                <a:ext cx="2058394" cy="209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3"/>
                    </a:solidFill>
                    <a:latin typeface="+mj-lt"/>
                  </a:rPr>
                  <a:t>Poverty line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222578" y="2216461"/>
                <a:ext cx="2058394" cy="585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Number of people pushed below the $3.10 ($ 2011 PPP) poverty line by out-of-pocket health care expenditure.</a:t>
                </a:r>
              </a:p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Incoherent data, no source.</a:t>
                </a:r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9450560" y="1286932"/>
              <a:ext cx="1047586" cy="103386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66D2328F-A9AB-4641-928F-D38467C9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341047"/>
            <a:ext cx="7518400" cy="471365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</a:rPr>
              <a:t>Dropped values and data quality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52E0DB-C4BD-4E44-96CF-440729303440}"/>
              </a:ext>
            </a:extLst>
          </p:cNvPr>
          <p:cNvGrpSpPr/>
          <p:nvPr/>
        </p:nvGrpSpPr>
        <p:grpSpPr>
          <a:xfrm>
            <a:off x="728041" y="4046141"/>
            <a:ext cx="10735917" cy="1978502"/>
            <a:chOff x="728041" y="3828252"/>
            <a:chExt cx="10735917" cy="1978502"/>
          </a:xfrm>
        </p:grpSpPr>
        <p:grpSp>
          <p:nvGrpSpPr>
            <p:cNvPr id="9" name="Group 33"/>
            <p:cNvGrpSpPr/>
            <p:nvPr/>
          </p:nvGrpSpPr>
          <p:grpSpPr>
            <a:xfrm>
              <a:off x="728041" y="4956902"/>
              <a:ext cx="2979212" cy="603690"/>
              <a:chOff x="863323" y="3708597"/>
              <a:chExt cx="2058394" cy="410536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863323" y="3708597"/>
                <a:ext cx="2058394" cy="209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4"/>
                    </a:solidFill>
                    <a:latin typeface="+mj-lt"/>
                  </a:rPr>
                  <a:t>China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863323" y="3979642"/>
                <a:ext cx="2058394" cy="139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endParaRPr lang="en-US" sz="1333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3" name="Oval 62"/>
            <p:cNvSpPr/>
            <p:nvPr/>
          </p:nvSpPr>
          <p:spPr>
            <a:xfrm>
              <a:off x="1693855" y="3828252"/>
              <a:ext cx="1047586" cy="10338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0" name="Group 34"/>
            <p:cNvGrpSpPr/>
            <p:nvPr/>
          </p:nvGrpSpPr>
          <p:grpSpPr>
            <a:xfrm>
              <a:off x="4606393" y="4956908"/>
              <a:ext cx="2979212" cy="849846"/>
              <a:chOff x="3542950" y="3708597"/>
              <a:chExt cx="2058394" cy="57793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3542950" y="3708597"/>
                <a:ext cx="2058394" cy="209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5"/>
                    </a:solidFill>
                    <a:latin typeface="+mj-lt"/>
                  </a:rPr>
                  <a:t>Maldives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542950" y="3979641"/>
                <a:ext cx="2058394" cy="306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bg2">
                        <a:lumMod val="50000"/>
                      </a:schemeClr>
                    </a:solidFill>
                  </a:rPr>
                  <a:t>2004: Earthquake and Tsunami</a:t>
                </a:r>
              </a:p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bg2">
                        <a:lumMod val="50000"/>
                      </a:schemeClr>
                    </a:solidFill>
                  </a:rPr>
                  <a:t>High political instability, social unrest. </a:t>
                </a:r>
              </a:p>
            </p:txBody>
          </p:sp>
        </p:grpSp>
        <p:sp>
          <p:nvSpPr>
            <p:cNvPr id="68" name="Oval 67"/>
            <p:cNvSpPr/>
            <p:nvPr/>
          </p:nvSpPr>
          <p:spPr>
            <a:xfrm>
              <a:off x="5572207" y="3828252"/>
              <a:ext cx="1047586" cy="1033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5">
                    <a:lumMod val="50000"/>
                  </a:schemeClr>
                </a:solidFill>
                <a:cs typeface="+mj-cs"/>
              </a:endParaRPr>
            </a:p>
          </p:txBody>
        </p:sp>
        <p:grpSp>
          <p:nvGrpSpPr>
            <p:cNvPr id="11" name="Group 35"/>
            <p:cNvGrpSpPr/>
            <p:nvPr/>
          </p:nvGrpSpPr>
          <p:grpSpPr>
            <a:xfrm>
              <a:off x="8484746" y="4956901"/>
              <a:ext cx="2979212" cy="603692"/>
              <a:chOff x="6222578" y="3708596"/>
              <a:chExt cx="2058394" cy="410537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6222578" y="3708596"/>
                <a:ext cx="2058394" cy="209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  <a:latin typeface="+mj-lt"/>
                  </a:rPr>
                  <a:t>Autocratic regimes 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6222578" y="3979642"/>
                <a:ext cx="2058394" cy="139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endParaRPr lang="en-US" sz="1333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3" name="Oval 72"/>
            <p:cNvSpPr/>
            <p:nvPr/>
          </p:nvSpPr>
          <p:spPr>
            <a:xfrm>
              <a:off x="9450560" y="3828252"/>
              <a:ext cx="1047586" cy="10338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18" name="Graphic 17" descr="Marker">
              <a:extLst>
                <a:ext uri="{FF2B5EF4-FFF2-40B4-BE49-F238E27FC236}">
                  <a16:creationId xmlns:a16="http://schemas.microsoft.com/office/drawing/2014/main" id="{CE60E067-6AFB-714B-831A-5EED8BBA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0719" y="3848017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85848B-17D6-5D4F-AE48-4FC40DB7F875}"/>
              </a:ext>
            </a:extLst>
          </p:cNvPr>
          <p:cNvSpPr txBox="1"/>
          <p:nvPr/>
        </p:nvSpPr>
        <p:spPr>
          <a:xfrm>
            <a:off x="847194" y="5571902"/>
            <a:ext cx="2979212" cy="4102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2">
                    <a:lumMod val="50000"/>
                  </a:schemeClr>
                </a:solidFill>
              </a:rPr>
              <a:t>Possible manipulated data for trade advantages</a:t>
            </a:r>
          </a:p>
        </p:txBody>
      </p:sp>
      <p:pic>
        <p:nvPicPr>
          <p:cNvPr id="46" name="Graphic 45" descr="Marker">
            <a:extLst>
              <a:ext uri="{FF2B5EF4-FFF2-40B4-BE49-F238E27FC236}">
                <a16:creationId xmlns:a16="http://schemas.microsoft.com/office/drawing/2014/main" id="{6F89F920-7A65-6440-A6BB-7B71C226E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0447" y="4105874"/>
            <a:ext cx="914400" cy="914400"/>
          </a:xfrm>
          <a:prstGeom prst="rect">
            <a:avLst/>
          </a:prstGeom>
        </p:spPr>
      </p:pic>
      <p:pic>
        <p:nvPicPr>
          <p:cNvPr id="47" name="Graphic 46" descr="Marker">
            <a:extLst>
              <a:ext uri="{FF2B5EF4-FFF2-40B4-BE49-F238E27FC236}">
                <a16:creationId xmlns:a16="http://schemas.microsoft.com/office/drawing/2014/main" id="{0892C015-73E4-9444-B06C-845267E70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160" y="4098780"/>
            <a:ext cx="914400" cy="914400"/>
          </a:xfrm>
          <a:prstGeom prst="rect">
            <a:avLst/>
          </a:prstGeom>
        </p:spPr>
      </p:pic>
      <p:pic>
        <p:nvPicPr>
          <p:cNvPr id="22" name="Graphic 21" descr="Signal">
            <a:extLst>
              <a:ext uri="{FF2B5EF4-FFF2-40B4-BE49-F238E27FC236}">
                <a16:creationId xmlns:a16="http://schemas.microsoft.com/office/drawing/2014/main" id="{16B422C6-844A-CF47-8296-06203DA3A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4222" y="1330470"/>
            <a:ext cx="786850" cy="786850"/>
          </a:xfrm>
          <a:prstGeom prst="rect">
            <a:avLst/>
          </a:prstGeom>
        </p:spPr>
      </p:pic>
      <p:pic>
        <p:nvPicPr>
          <p:cNvPr id="50" name="Graphic 49" descr="Signal">
            <a:extLst>
              <a:ext uri="{FF2B5EF4-FFF2-40B4-BE49-F238E27FC236}">
                <a16:creationId xmlns:a16="http://schemas.microsoft.com/office/drawing/2014/main" id="{BC3F8BCA-872D-D744-8427-3673C519D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4494" y="1330470"/>
            <a:ext cx="786850" cy="786850"/>
          </a:xfrm>
          <a:prstGeom prst="rect">
            <a:avLst/>
          </a:prstGeom>
        </p:spPr>
      </p:pic>
      <p:pic>
        <p:nvPicPr>
          <p:cNvPr id="51" name="Graphic 50" descr="Signal">
            <a:extLst>
              <a:ext uri="{FF2B5EF4-FFF2-40B4-BE49-F238E27FC236}">
                <a16:creationId xmlns:a16="http://schemas.microsoft.com/office/drawing/2014/main" id="{569A4237-1B9E-3445-8549-EB7C0E431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160" y="1330470"/>
            <a:ext cx="786850" cy="78685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BE8BC09-73E9-5C44-AEEF-1006A8A8967B}"/>
              </a:ext>
            </a:extLst>
          </p:cNvPr>
          <p:cNvSpPr txBox="1"/>
          <p:nvPr/>
        </p:nvSpPr>
        <p:spPr>
          <a:xfrm>
            <a:off x="8484746" y="5571902"/>
            <a:ext cx="2979212" cy="4102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2">
                    <a:lumMod val="50000"/>
                  </a:schemeClr>
                </a:solidFill>
              </a:rPr>
              <a:t>Possible manipulated data for political reasons</a:t>
            </a:r>
          </a:p>
        </p:txBody>
      </p:sp>
    </p:spTree>
    <p:extLst>
      <p:ext uri="{BB962C8B-B14F-4D97-AF65-F5344CB8AC3E}">
        <p14:creationId xmlns:p14="http://schemas.microsoft.com/office/powerpoint/2010/main" val="1763976348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4">
            <a:extLst>
              <a:ext uri="{FF2B5EF4-FFF2-40B4-BE49-F238E27FC236}">
                <a16:creationId xmlns:a16="http://schemas.microsoft.com/office/drawing/2014/main" id="{32412EDA-6E4B-C545-A10C-E45CAA706AE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38789" y="1131575"/>
            <a:chExt cx="5819028" cy="2895599"/>
          </a:xfrm>
          <a:solidFill>
            <a:schemeClr val="bg1">
              <a:lumMod val="75000"/>
            </a:schemeClr>
          </a:solidFill>
        </p:grpSpPr>
        <p:grpSp>
          <p:nvGrpSpPr>
            <p:cNvPr id="5" name="Group 341">
              <a:extLst>
                <a:ext uri="{FF2B5EF4-FFF2-40B4-BE49-F238E27FC236}">
                  <a16:creationId xmlns:a16="http://schemas.microsoft.com/office/drawing/2014/main" id="{6734F558-DF66-0846-922D-9143083F46B4}"/>
                </a:ext>
              </a:extLst>
            </p:cNvPr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E08DDAB1-9CD8-2C4B-81B6-23FB8DCC6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7" name="Freeform 6">
                <a:extLst>
                  <a:ext uri="{FF2B5EF4-FFF2-40B4-BE49-F238E27FC236}">
                    <a16:creationId xmlns:a16="http://schemas.microsoft.com/office/drawing/2014/main" id="{22FDF932-CFAD-FA46-B5B9-10E5FFCB9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6" name="Group 274">
              <a:extLst>
                <a:ext uri="{FF2B5EF4-FFF2-40B4-BE49-F238E27FC236}">
                  <a16:creationId xmlns:a16="http://schemas.microsoft.com/office/drawing/2014/main" id="{BCD9BB83-77B2-7040-8286-A3D0F68A57D6}"/>
                </a:ext>
              </a:extLst>
            </p:cNvPr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FD267AE9-C927-FA42-84BD-C524BF86C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5" name="Freeform 23">
                <a:extLst>
                  <a:ext uri="{FF2B5EF4-FFF2-40B4-BE49-F238E27FC236}">
                    <a16:creationId xmlns:a16="http://schemas.microsoft.com/office/drawing/2014/main" id="{43AAB6E9-AB8A-3045-87B7-2021EFFB0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7" name="Group 277">
              <a:extLst>
                <a:ext uri="{FF2B5EF4-FFF2-40B4-BE49-F238E27FC236}">
                  <a16:creationId xmlns:a16="http://schemas.microsoft.com/office/drawing/2014/main" id="{AAF22DC4-0013-2E43-BB68-77FEB59387CE}"/>
                </a:ext>
              </a:extLst>
            </p:cNvPr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111" name="Freeform 21">
                <a:extLst>
                  <a:ext uri="{FF2B5EF4-FFF2-40B4-BE49-F238E27FC236}">
                    <a16:creationId xmlns:a16="http://schemas.microsoft.com/office/drawing/2014/main" id="{D8319CD7-5D46-A441-99F7-185E11DC0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2" name="Freeform 39">
                <a:extLst>
                  <a:ext uri="{FF2B5EF4-FFF2-40B4-BE49-F238E27FC236}">
                    <a16:creationId xmlns:a16="http://schemas.microsoft.com/office/drawing/2014/main" id="{12021FD5-4CA2-B245-B36A-A85AB05CB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3" name="Freeform 40">
                <a:extLst>
                  <a:ext uri="{FF2B5EF4-FFF2-40B4-BE49-F238E27FC236}">
                    <a16:creationId xmlns:a16="http://schemas.microsoft.com/office/drawing/2014/main" id="{B7528719-15B6-5446-8EBE-80796C6FC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4" name="Freeform 41">
                <a:extLst>
                  <a:ext uri="{FF2B5EF4-FFF2-40B4-BE49-F238E27FC236}">
                    <a16:creationId xmlns:a16="http://schemas.microsoft.com/office/drawing/2014/main" id="{5F94B4DE-D95B-DA4A-8081-CA2490C13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5" name="Freeform 42">
                <a:extLst>
                  <a:ext uri="{FF2B5EF4-FFF2-40B4-BE49-F238E27FC236}">
                    <a16:creationId xmlns:a16="http://schemas.microsoft.com/office/drawing/2014/main" id="{2C156F68-B006-D746-A090-08AFC6D7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6" name="Freeform 43">
                <a:extLst>
                  <a:ext uri="{FF2B5EF4-FFF2-40B4-BE49-F238E27FC236}">
                    <a16:creationId xmlns:a16="http://schemas.microsoft.com/office/drawing/2014/main" id="{9A98302A-BFA4-7547-AAC8-7837ADAB0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7" name="Freeform 44">
                <a:extLst>
                  <a:ext uri="{FF2B5EF4-FFF2-40B4-BE49-F238E27FC236}">
                    <a16:creationId xmlns:a16="http://schemas.microsoft.com/office/drawing/2014/main" id="{1943D560-21CE-2043-B8D9-EB0873515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3CF29A90-DC00-1C4A-BCFF-6BDD1D3BB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4FC0A9F3-AD0D-6A4A-A5F8-6F5CE9366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0" name="Freeform 47">
                <a:extLst>
                  <a:ext uri="{FF2B5EF4-FFF2-40B4-BE49-F238E27FC236}">
                    <a16:creationId xmlns:a16="http://schemas.microsoft.com/office/drawing/2014/main" id="{35CDEF44-E33F-CF46-A378-3C50DCCC2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1" name="Freeform 48">
                <a:extLst>
                  <a:ext uri="{FF2B5EF4-FFF2-40B4-BE49-F238E27FC236}">
                    <a16:creationId xmlns:a16="http://schemas.microsoft.com/office/drawing/2014/main" id="{F7B41BF6-9BA1-2942-9435-B2826AB94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2" name="Freeform 49">
                <a:extLst>
                  <a:ext uri="{FF2B5EF4-FFF2-40B4-BE49-F238E27FC236}">
                    <a16:creationId xmlns:a16="http://schemas.microsoft.com/office/drawing/2014/main" id="{3B913457-5392-9E4F-8AA1-0FB0D78DD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3" name="Freeform 50">
                <a:extLst>
                  <a:ext uri="{FF2B5EF4-FFF2-40B4-BE49-F238E27FC236}">
                    <a16:creationId xmlns:a16="http://schemas.microsoft.com/office/drawing/2014/main" id="{838F8EF9-09E7-FE4C-9356-10C38F8B9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4" name="Freeform 51">
                <a:extLst>
                  <a:ext uri="{FF2B5EF4-FFF2-40B4-BE49-F238E27FC236}">
                    <a16:creationId xmlns:a16="http://schemas.microsoft.com/office/drawing/2014/main" id="{F57CAA21-142F-B344-A4C6-54C0F7B3B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5" name="Freeform 52">
                <a:extLst>
                  <a:ext uri="{FF2B5EF4-FFF2-40B4-BE49-F238E27FC236}">
                    <a16:creationId xmlns:a16="http://schemas.microsoft.com/office/drawing/2014/main" id="{CF2682DE-751A-3642-9AB6-1C12BEF16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6" name="Freeform 53">
                <a:extLst>
                  <a:ext uri="{FF2B5EF4-FFF2-40B4-BE49-F238E27FC236}">
                    <a16:creationId xmlns:a16="http://schemas.microsoft.com/office/drawing/2014/main" id="{44BA5958-37DB-3E48-BEE5-55E07752F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7" name="Freeform 54">
                <a:extLst>
                  <a:ext uri="{FF2B5EF4-FFF2-40B4-BE49-F238E27FC236}">
                    <a16:creationId xmlns:a16="http://schemas.microsoft.com/office/drawing/2014/main" id="{3532DC54-578C-5142-8032-3C1FC3095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8" name="Freeform 55">
                <a:extLst>
                  <a:ext uri="{FF2B5EF4-FFF2-40B4-BE49-F238E27FC236}">
                    <a16:creationId xmlns:a16="http://schemas.microsoft.com/office/drawing/2014/main" id="{79C97DBF-F93D-CF4C-9072-108C8FA47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9" name="Freeform 56">
                <a:extLst>
                  <a:ext uri="{FF2B5EF4-FFF2-40B4-BE49-F238E27FC236}">
                    <a16:creationId xmlns:a16="http://schemas.microsoft.com/office/drawing/2014/main" id="{B60AE801-0152-464D-9241-D7FEE0146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0" name="Freeform 57">
                <a:extLst>
                  <a:ext uri="{FF2B5EF4-FFF2-40B4-BE49-F238E27FC236}">
                    <a16:creationId xmlns:a16="http://schemas.microsoft.com/office/drawing/2014/main" id="{4D39E32C-5A3E-EE44-893C-ECFB6D582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1" name="Freeform 58">
                <a:extLst>
                  <a:ext uri="{FF2B5EF4-FFF2-40B4-BE49-F238E27FC236}">
                    <a16:creationId xmlns:a16="http://schemas.microsoft.com/office/drawing/2014/main" id="{39DDFD18-5E80-8C46-8698-E725EA29C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2" name="Freeform 59">
                <a:extLst>
                  <a:ext uri="{FF2B5EF4-FFF2-40B4-BE49-F238E27FC236}">
                    <a16:creationId xmlns:a16="http://schemas.microsoft.com/office/drawing/2014/main" id="{761C91AF-4B0D-A149-BA11-A1A76D255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3" name="Freeform 60">
                <a:extLst>
                  <a:ext uri="{FF2B5EF4-FFF2-40B4-BE49-F238E27FC236}">
                    <a16:creationId xmlns:a16="http://schemas.microsoft.com/office/drawing/2014/main" id="{B0647491-5C78-BC4B-BF22-9E5BC63B9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4" name="Freeform 61">
                <a:extLst>
                  <a:ext uri="{FF2B5EF4-FFF2-40B4-BE49-F238E27FC236}">
                    <a16:creationId xmlns:a16="http://schemas.microsoft.com/office/drawing/2014/main" id="{972560C6-F493-F146-AAF8-0E52A09CC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5" name="Freeform 62">
                <a:extLst>
                  <a:ext uri="{FF2B5EF4-FFF2-40B4-BE49-F238E27FC236}">
                    <a16:creationId xmlns:a16="http://schemas.microsoft.com/office/drawing/2014/main" id="{0AAF3FAC-70DE-E94F-A1DB-6EDBC587F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6" name="Freeform 63">
                <a:extLst>
                  <a:ext uri="{FF2B5EF4-FFF2-40B4-BE49-F238E27FC236}">
                    <a16:creationId xmlns:a16="http://schemas.microsoft.com/office/drawing/2014/main" id="{FEF24FF6-DA30-864C-9599-E69AA2853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7" name="Freeform 64">
                <a:extLst>
                  <a:ext uri="{FF2B5EF4-FFF2-40B4-BE49-F238E27FC236}">
                    <a16:creationId xmlns:a16="http://schemas.microsoft.com/office/drawing/2014/main" id="{F302F4C1-C4FC-7647-AAAF-D61E74DCC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8" name="Freeform 65">
                <a:extLst>
                  <a:ext uri="{FF2B5EF4-FFF2-40B4-BE49-F238E27FC236}">
                    <a16:creationId xmlns:a16="http://schemas.microsoft.com/office/drawing/2014/main" id="{4CB43026-9245-A340-BF22-91FED31DC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9" name="Freeform 66">
                <a:extLst>
                  <a:ext uri="{FF2B5EF4-FFF2-40B4-BE49-F238E27FC236}">
                    <a16:creationId xmlns:a16="http://schemas.microsoft.com/office/drawing/2014/main" id="{177907DE-818D-5044-86EC-D557C83AD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0" name="Freeform 67">
                <a:extLst>
                  <a:ext uri="{FF2B5EF4-FFF2-40B4-BE49-F238E27FC236}">
                    <a16:creationId xmlns:a16="http://schemas.microsoft.com/office/drawing/2014/main" id="{6F72CD05-93A3-8845-8477-5BE26239F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1" name="Freeform 68">
                <a:extLst>
                  <a:ext uri="{FF2B5EF4-FFF2-40B4-BE49-F238E27FC236}">
                    <a16:creationId xmlns:a16="http://schemas.microsoft.com/office/drawing/2014/main" id="{B99D24A4-5AD7-EA43-805F-18864C203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2" name="Freeform 69">
                <a:extLst>
                  <a:ext uri="{FF2B5EF4-FFF2-40B4-BE49-F238E27FC236}">
                    <a16:creationId xmlns:a16="http://schemas.microsoft.com/office/drawing/2014/main" id="{0C420E04-D4BA-0649-A1B0-25948FA0B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3" name="Freeform 70">
                <a:extLst>
                  <a:ext uri="{FF2B5EF4-FFF2-40B4-BE49-F238E27FC236}">
                    <a16:creationId xmlns:a16="http://schemas.microsoft.com/office/drawing/2014/main" id="{B0248D86-4211-0A47-9125-591CBCED9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4" name="Freeform 71">
                <a:extLst>
                  <a:ext uri="{FF2B5EF4-FFF2-40B4-BE49-F238E27FC236}">
                    <a16:creationId xmlns:a16="http://schemas.microsoft.com/office/drawing/2014/main" id="{31770B74-6F29-3347-8162-ED5EF1687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5" name="Freeform 72">
                <a:extLst>
                  <a:ext uri="{FF2B5EF4-FFF2-40B4-BE49-F238E27FC236}">
                    <a16:creationId xmlns:a16="http://schemas.microsoft.com/office/drawing/2014/main" id="{A40CC2F8-1503-E743-A30B-D1DA98B19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6" name="Freeform 73">
                <a:extLst>
                  <a:ext uri="{FF2B5EF4-FFF2-40B4-BE49-F238E27FC236}">
                    <a16:creationId xmlns:a16="http://schemas.microsoft.com/office/drawing/2014/main" id="{AD8ABB5A-68C2-9648-9EC4-B93679A0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7" name="Freeform 74">
                <a:extLst>
                  <a:ext uri="{FF2B5EF4-FFF2-40B4-BE49-F238E27FC236}">
                    <a16:creationId xmlns:a16="http://schemas.microsoft.com/office/drawing/2014/main" id="{0AFB3B09-7D80-F04F-BB4F-3F9F8C4F1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8" name="Freeform 75">
                <a:extLst>
                  <a:ext uri="{FF2B5EF4-FFF2-40B4-BE49-F238E27FC236}">
                    <a16:creationId xmlns:a16="http://schemas.microsoft.com/office/drawing/2014/main" id="{7A18CD04-3D25-E943-A42E-B28C54C54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9" name="Freeform 76">
                <a:extLst>
                  <a:ext uri="{FF2B5EF4-FFF2-40B4-BE49-F238E27FC236}">
                    <a16:creationId xmlns:a16="http://schemas.microsoft.com/office/drawing/2014/main" id="{12569261-DBFE-C444-8CD8-499AABA3D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0" name="Freeform 77">
                <a:extLst>
                  <a:ext uri="{FF2B5EF4-FFF2-40B4-BE49-F238E27FC236}">
                    <a16:creationId xmlns:a16="http://schemas.microsoft.com/office/drawing/2014/main" id="{9956D81A-8B96-6B47-A9B7-9F52D194F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1" name="Freeform 78">
                <a:extLst>
                  <a:ext uri="{FF2B5EF4-FFF2-40B4-BE49-F238E27FC236}">
                    <a16:creationId xmlns:a16="http://schemas.microsoft.com/office/drawing/2014/main" id="{BC3F7FB2-7B90-D446-87F4-1B6CCA912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2" name="Freeform 79">
                <a:extLst>
                  <a:ext uri="{FF2B5EF4-FFF2-40B4-BE49-F238E27FC236}">
                    <a16:creationId xmlns:a16="http://schemas.microsoft.com/office/drawing/2014/main" id="{F0C66224-B928-0F4F-9784-0352E8D99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3" name="Freeform 80">
                <a:extLst>
                  <a:ext uri="{FF2B5EF4-FFF2-40B4-BE49-F238E27FC236}">
                    <a16:creationId xmlns:a16="http://schemas.microsoft.com/office/drawing/2014/main" id="{04B0E207-2EDC-9645-AD95-92E8176E1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4" name="Freeform 81">
                <a:extLst>
                  <a:ext uri="{FF2B5EF4-FFF2-40B4-BE49-F238E27FC236}">
                    <a16:creationId xmlns:a16="http://schemas.microsoft.com/office/drawing/2014/main" id="{FB8624F8-577E-BB48-836B-BD94EDF5F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5" name="Freeform 82">
                <a:extLst>
                  <a:ext uri="{FF2B5EF4-FFF2-40B4-BE49-F238E27FC236}">
                    <a16:creationId xmlns:a16="http://schemas.microsoft.com/office/drawing/2014/main" id="{E470C51E-75AB-8C4E-8929-0297E43E0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6" name="Freeform 83">
                <a:extLst>
                  <a:ext uri="{FF2B5EF4-FFF2-40B4-BE49-F238E27FC236}">
                    <a16:creationId xmlns:a16="http://schemas.microsoft.com/office/drawing/2014/main" id="{B615EAA5-8236-A64C-98EE-E7D2B23D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7" name="Freeform 84">
                <a:extLst>
                  <a:ext uri="{FF2B5EF4-FFF2-40B4-BE49-F238E27FC236}">
                    <a16:creationId xmlns:a16="http://schemas.microsoft.com/office/drawing/2014/main" id="{B247E382-D02F-DD48-B8B0-ECA1D84E5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8" name="Freeform 85">
                <a:extLst>
                  <a:ext uri="{FF2B5EF4-FFF2-40B4-BE49-F238E27FC236}">
                    <a16:creationId xmlns:a16="http://schemas.microsoft.com/office/drawing/2014/main" id="{072318F0-52A3-1E46-BD78-C6C9AF857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9" name="Freeform 86">
                <a:extLst>
                  <a:ext uri="{FF2B5EF4-FFF2-40B4-BE49-F238E27FC236}">
                    <a16:creationId xmlns:a16="http://schemas.microsoft.com/office/drawing/2014/main" id="{A35C2626-0A18-A943-B823-979E7AFA9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0" name="Freeform 87">
                <a:extLst>
                  <a:ext uri="{FF2B5EF4-FFF2-40B4-BE49-F238E27FC236}">
                    <a16:creationId xmlns:a16="http://schemas.microsoft.com/office/drawing/2014/main" id="{925B71C4-F721-0540-ADFB-8BA24559E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1" name="Freeform 88">
                <a:extLst>
                  <a:ext uri="{FF2B5EF4-FFF2-40B4-BE49-F238E27FC236}">
                    <a16:creationId xmlns:a16="http://schemas.microsoft.com/office/drawing/2014/main" id="{5EB33E54-4EDF-7C4A-9643-42E8D26BF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2" name="Freeform 89">
                <a:extLst>
                  <a:ext uri="{FF2B5EF4-FFF2-40B4-BE49-F238E27FC236}">
                    <a16:creationId xmlns:a16="http://schemas.microsoft.com/office/drawing/2014/main" id="{A07A855F-9769-2246-A01F-05E4DE478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3" name="Freeform 90">
                <a:extLst>
                  <a:ext uri="{FF2B5EF4-FFF2-40B4-BE49-F238E27FC236}">
                    <a16:creationId xmlns:a16="http://schemas.microsoft.com/office/drawing/2014/main" id="{7D75C9C6-D3E3-3F43-B0E5-752566E6E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4" name="Freeform 91">
                <a:extLst>
                  <a:ext uri="{FF2B5EF4-FFF2-40B4-BE49-F238E27FC236}">
                    <a16:creationId xmlns:a16="http://schemas.microsoft.com/office/drawing/2014/main" id="{544711A3-B0AD-9944-8FC9-FF0A4B6CB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5" name="Freeform 92">
                <a:extLst>
                  <a:ext uri="{FF2B5EF4-FFF2-40B4-BE49-F238E27FC236}">
                    <a16:creationId xmlns:a16="http://schemas.microsoft.com/office/drawing/2014/main" id="{633C2000-2A4C-1B4F-95BD-0DAC5E784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6" name="Freeform 93">
                <a:extLst>
                  <a:ext uri="{FF2B5EF4-FFF2-40B4-BE49-F238E27FC236}">
                    <a16:creationId xmlns:a16="http://schemas.microsoft.com/office/drawing/2014/main" id="{5A86DA19-2ED1-104E-9E33-89AB42280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7" name="Freeform 94">
                <a:extLst>
                  <a:ext uri="{FF2B5EF4-FFF2-40B4-BE49-F238E27FC236}">
                    <a16:creationId xmlns:a16="http://schemas.microsoft.com/office/drawing/2014/main" id="{05D39F4E-9138-6E4E-86BA-93CA696DB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8" name="Freeform 95">
                <a:extLst>
                  <a:ext uri="{FF2B5EF4-FFF2-40B4-BE49-F238E27FC236}">
                    <a16:creationId xmlns:a16="http://schemas.microsoft.com/office/drawing/2014/main" id="{0CE2B219-055B-0A43-BB8A-B150268975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9" name="Freeform 96">
                <a:extLst>
                  <a:ext uri="{FF2B5EF4-FFF2-40B4-BE49-F238E27FC236}">
                    <a16:creationId xmlns:a16="http://schemas.microsoft.com/office/drawing/2014/main" id="{D7511C53-4BB0-FC4D-9BEF-948222B20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0" name="Freeform 97">
                <a:extLst>
                  <a:ext uri="{FF2B5EF4-FFF2-40B4-BE49-F238E27FC236}">
                    <a16:creationId xmlns:a16="http://schemas.microsoft.com/office/drawing/2014/main" id="{06B5CE82-F61A-8F42-B4E3-568816168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1" name="Freeform 98">
                <a:extLst>
                  <a:ext uri="{FF2B5EF4-FFF2-40B4-BE49-F238E27FC236}">
                    <a16:creationId xmlns:a16="http://schemas.microsoft.com/office/drawing/2014/main" id="{A01C9916-E03C-B442-A930-7D0678946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2" name="Freeform 99">
                <a:extLst>
                  <a:ext uri="{FF2B5EF4-FFF2-40B4-BE49-F238E27FC236}">
                    <a16:creationId xmlns:a16="http://schemas.microsoft.com/office/drawing/2014/main" id="{9A5C2B98-E1C6-A34A-AFF9-48752558F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3" name="Freeform 100">
                <a:extLst>
                  <a:ext uri="{FF2B5EF4-FFF2-40B4-BE49-F238E27FC236}">
                    <a16:creationId xmlns:a16="http://schemas.microsoft.com/office/drawing/2014/main" id="{58BDBEDF-12D8-F94B-ADA1-2766C4630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8" name="Group 345">
              <a:extLst>
                <a:ext uri="{FF2B5EF4-FFF2-40B4-BE49-F238E27FC236}">
                  <a16:creationId xmlns:a16="http://schemas.microsoft.com/office/drawing/2014/main" id="{B3F8A61C-E7C3-104E-AB18-F5C3BBA9FB0E}"/>
                </a:ext>
              </a:extLst>
            </p:cNvPr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BEAFCDFC-DF67-6249-8E7D-97E81554B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grpSp>
            <p:nvGrpSpPr>
              <p:cNvPr id="97" name="Group 343">
                <a:extLst>
                  <a:ext uri="{FF2B5EF4-FFF2-40B4-BE49-F238E27FC236}">
                    <a16:creationId xmlns:a16="http://schemas.microsoft.com/office/drawing/2014/main" id="{CCECD184-C6E2-4948-8AF4-C8B6B110C789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98" name="Freeform 24">
                  <a:extLst>
                    <a:ext uri="{FF2B5EF4-FFF2-40B4-BE49-F238E27FC236}">
                      <a16:creationId xmlns:a16="http://schemas.microsoft.com/office/drawing/2014/main" id="{D065D7BF-D203-0A40-9F9F-A3D43DE9C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9" name="Freeform 25">
                  <a:extLst>
                    <a:ext uri="{FF2B5EF4-FFF2-40B4-BE49-F238E27FC236}">
                      <a16:creationId xmlns:a16="http://schemas.microsoft.com/office/drawing/2014/main" id="{3671C6F2-22C6-954C-A0DE-D1661CF8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0" name="Freeform 26">
                  <a:extLst>
                    <a:ext uri="{FF2B5EF4-FFF2-40B4-BE49-F238E27FC236}">
                      <a16:creationId xmlns:a16="http://schemas.microsoft.com/office/drawing/2014/main" id="{BF35E72A-4DDB-2346-9AB4-74D21C908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1" name="Freeform 27">
                  <a:extLst>
                    <a:ext uri="{FF2B5EF4-FFF2-40B4-BE49-F238E27FC236}">
                      <a16:creationId xmlns:a16="http://schemas.microsoft.com/office/drawing/2014/main" id="{A11497CA-46C1-AD48-BAB1-2FF92BDD60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2" name="Freeform 28">
                  <a:extLst>
                    <a:ext uri="{FF2B5EF4-FFF2-40B4-BE49-F238E27FC236}">
                      <a16:creationId xmlns:a16="http://schemas.microsoft.com/office/drawing/2014/main" id="{6C3828F6-09ED-1840-B3E0-7F5D540DC3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3" name="Freeform 29">
                  <a:extLst>
                    <a:ext uri="{FF2B5EF4-FFF2-40B4-BE49-F238E27FC236}">
                      <a16:creationId xmlns:a16="http://schemas.microsoft.com/office/drawing/2014/main" id="{E1CD3C7A-6F8A-EC46-87F7-A0860DD1C4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4" name="Freeform 31">
                  <a:extLst>
                    <a:ext uri="{FF2B5EF4-FFF2-40B4-BE49-F238E27FC236}">
                      <a16:creationId xmlns:a16="http://schemas.microsoft.com/office/drawing/2014/main" id="{28F5BDD6-32B2-DD4B-BB25-93D810414D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5" name="Freeform 32">
                  <a:extLst>
                    <a:ext uri="{FF2B5EF4-FFF2-40B4-BE49-F238E27FC236}">
                      <a16:creationId xmlns:a16="http://schemas.microsoft.com/office/drawing/2014/main" id="{00FCCC95-C615-B440-B36C-9C041FE37F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6" name="Freeform 33">
                  <a:extLst>
                    <a:ext uri="{FF2B5EF4-FFF2-40B4-BE49-F238E27FC236}">
                      <a16:creationId xmlns:a16="http://schemas.microsoft.com/office/drawing/2014/main" id="{6950FFED-3F3B-9B49-8172-6EAC57A2EE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7" name="Freeform 34">
                  <a:extLst>
                    <a:ext uri="{FF2B5EF4-FFF2-40B4-BE49-F238E27FC236}">
                      <a16:creationId xmlns:a16="http://schemas.microsoft.com/office/drawing/2014/main" id="{1C240885-013A-9E4A-989A-CCA76B6C1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8" name="Freeform 35">
                  <a:extLst>
                    <a:ext uri="{FF2B5EF4-FFF2-40B4-BE49-F238E27FC236}">
                      <a16:creationId xmlns:a16="http://schemas.microsoft.com/office/drawing/2014/main" id="{8794DB22-CB32-5247-B9A2-C4B868D06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9" name="Freeform 37">
                  <a:extLst>
                    <a:ext uri="{FF2B5EF4-FFF2-40B4-BE49-F238E27FC236}">
                      <a16:creationId xmlns:a16="http://schemas.microsoft.com/office/drawing/2014/main" id="{09368F8B-B49F-6345-9E4B-07288E722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10" name="Freeform 38">
                  <a:extLst>
                    <a:ext uri="{FF2B5EF4-FFF2-40B4-BE49-F238E27FC236}">
                      <a16:creationId xmlns:a16="http://schemas.microsoft.com/office/drawing/2014/main" id="{8191D4A7-87D2-F344-90AE-4E27238D2B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</p:grpSp>
        <p:grpSp>
          <p:nvGrpSpPr>
            <p:cNvPr id="9" name="Group 363">
              <a:extLst>
                <a:ext uri="{FF2B5EF4-FFF2-40B4-BE49-F238E27FC236}">
                  <a16:creationId xmlns:a16="http://schemas.microsoft.com/office/drawing/2014/main" id="{9AA26577-32AE-7F40-8864-EE09896F2450}"/>
                </a:ext>
              </a:extLst>
            </p:cNvPr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E6A50ED0-4517-DF48-81EF-8CD8C41A2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grpSp>
            <p:nvGrpSpPr>
              <p:cNvPr id="79" name="Group 361">
                <a:extLst>
                  <a:ext uri="{FF2B5EF4-FFF2-40B4-BE49-F238E27FC236}">
                    <a16:creationId xmlns:a16="http://schemas.microsoft.com/office/drawing/2014/main" id="{0E4C7885-A837-0641-9B7E-5A5DFC18D736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80" name="Freeform 7">
                  <a:extLst>
                    <a:ext uri="{FF2B5EF4-FFF2-40B4-BE49-F238E27FC236}">
                      <a16:creationId xmlns:a16="http://schemas.microsoft.com/office/drawing/2014/main" id="{863E30CC-51FF-6D43-9AD4-F3CD391EA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1" name="Freeform 8">
                  <a:extLst>
                    <a:ext uri="{FF2B5EF4-FFF2-40B4-BE49-F238E27FC236}">
                      <a16:creationId xmlns:a16="http://schemas.microsoft.com/office/drawing/2014/main" id="{7CFB5B77-CC71-214A-8B32-AFF8BF26B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2" name="Freeform 10">
                  <a:extLst>
                    <a:ext uri="{FF2B5EF4-FFF2-40B4-BE49-F238E27FC236}">
                      <a16:creationId xmlns:a16="http://schemas.microsoft.com/office/drawing/2014/main" id="{5BCF2ACE-2FCB-B544-94E2-ABB2543E5B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3" name="Freeform 11">
                  <a:extLst>
                    <a:ext uri="{FF2B5EF4-FFF2-40B4-BE49-F238E27FC236}">
                      <a16:creationId xmlns:a16="http://schemas.microsoft.com/office/drawing/2014/main" id="{F360A122-93F1-474E-AC19-B44E7136D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4" name="Freeform 12">
                  <a:extLst>
                    <a:ext uri="{FF2B5EF4-FFF2-40B4-BE49-F238E27FC236}">
                      <a16:creationId xmlns:a16="http://schemas.microsoft.com/office/drawing/2014/main" id="{C36D7303-C785-784B-A832-7A2E069F6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1655EEE1-384A-FA43-BCEF-2797A8D30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666A4DC1-708D-6A4E-AD7F-8611E8E5F4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7" name="Freeform 15">
                  <a:extLst>
                    <a:ext uri="{FF2B5EF4-FFF2-40B4-BE49-F238E27FC236}">
                      <a16:creationId xmlns:a16="http://schemas.microsoft.com/office/drawing/2014/main" id="{D6EFC76F-F4DB-234C-9E34-55B005450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8" name="Freeform 16">
                  <a:extLst>
                    <a:ext uri="{FF2B5EF4-FFF2-40B4-BE49-F238E27FC236}">
                      <a16:creationId xmlns:a16="http://schemas.microsoft.com/office/drawing/2014/main" id="{697F479F-61D8-9841-AC3C-1F2B3758C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9" name="Freeform 17">
                  <a:extLst>
                    <a:ext uri="{FF2B5EF4-FFF2-40B4-BE49-F238E27FC236}">
                      <a16:creationId xmlns:a16="http://schemas.microsoft.com/office/drawing/2014/main" id="{EC90AEC4-2407-0A4F-8888-0447D59D7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0" name="Freeform 18">
                  <a:extLst>
                    <a:ext uri="{FF2B5EF4-FFF2-40B4-BE49-F238E27FC236}">
                      <a16:creationId xmlns:a16="http://schemas.microsoft.com/office/drawing/2014/main" id="{E7093A4E-B505-1A43-9EF3-233C83432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1" name="Freeform 19">
                  <a:extLst>
                    <a:ext uri="{FF2B5EF4-FFF2-40B4-BE49-F238E27FC236}">
                      <a16:creationId xmlns:a16="http://schemas.microsoft.com/office/drawing/2014/main" id="{FCD889B3-9908-9E46-9759-E2C723812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2" name="Freeform 20">
                  <a:extLst>
                    <a:ext uri="{FF2B5EF4-FFF2-40B4-BE49-F238E27FC236}">
                      <a16:creationId xmlns:a16="http://schemas.microsoft.com/office/drawing/2014/main" id="{7407E60C-1206-8548-9F33-7988DC503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3" name="Freeform 116">
                  <a:extLst>
                    <a:ext uri="{FF2B5EF4-FFF2-40B4-BE49-F238E27FC236}">
                      <a16:creationId xmlns:a16="http://schemas.microsoft.com/office/drawing/2014/main" id="{E5548C20-068E-594D-95AD-9D3057A444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4" name="Freeform 117">
                  <a:extLst>
                    <a:ext uri="{FF2B5EF4-FFF2-40B4-BE49-F238E27FC236}">
                      <a16:creationId xmlns:a16="http://schemas.microsoft.com/office/drawing/2014/main" id="{26F5A76F-3AEF-E241-9E34-D43C30F721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5" name="Freeform 118">
                  <a:extLst>
                    <a:ext uri="{FF2B5EF4-FFF2-40B4-BE49-F238E27FC236}">
                      <a16:creationId xmlns:a16="http://schemas.microsoft.com/office/drawing/2014/main" id="{6C5920CE-40F1-7E46-B469-75FFE647F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</p:grpSp>
        <p:grpSp>
          <p:nvGrpSpPr>
            <p:cNvPr id="10" name="Group 383">
              <a:extLst>
                <a:ext uri="{FF2B5EF4-FFF2-40B4-BE49-F238E27FC236}">
                  <a16:creationId xmlns:a16="http://schemas.microsoft.com/office/drawing/2014/main" id="{D7A8EF0D-428C-9E41-84E6-B9322E896B52}"/>
                </a:ext>
              </a:extLst>
            </p:cNvPr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11" name="Freeform 101">
                <a:extLst>
                  <a:ext uri="{FF2B5EF4-FFF2-40B4-BE49-F238E27FC236}">
                    <a16:creationId xmlns:a16="http://schemas.microsoft.com/office/drawing/2014/main" id="{F5310748-D970-734A-B75A-8D76D7D06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" name="Freeform 102">
                <a:extLst>
                  <a:ext uri="{FF2B5EF4-FFF2-40B4-BE49-F238E27FC236}">
                    <a16:creationId xmlns:a16="http://schemas.microsoft.com/office/drawing/2014/main" id="{E56F3960-96D1-BD4B-A1DE-5F1D34E29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" name="Freeform 103">
                <a:extLst>
                  <a:ext uri="{FF2B5EF4-FFF2-40B4-BE49-F238E27FC236}">
                    <a16:creationId xmlns:a16="http://schemas.microsoft.com/office/drawing/2014/main" id="{3AF1B4BF-5476-BB47-B5AD-A2935825F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" name="Freeform 104">
                <a:extLst>
                  <a:ext uri="{FF2B5EF4-FFF2-40B4-BE49-F238E27FC236}">
                    <a16:creationId xmlns:a16="http://schemas.microsoft.com/office/drawing/2014/main" id="{2911AF4B-5A52-2A46-A0A7-1DCC5151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105">
                <a:extLst>
                  <a:ext uri="{FF2B5EF4-FFF2-40B4-BE49-F238E27FC236}">
                    <a16:creationId xmlns:a16="http://schemas.microsoft.com/office/drawing/2014/main" id="{AAA9AB41-2107-7E47-9548-00C43663F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106">
                <a:extLst>
                  <a:ext uri="{FF2B5EF4-FFF2-40B4-BE49-F238E27FC236}">
                    <a16:creationId xmlns:a16="http://schemas.microsoft.com/office/drawing/2014/main" id="{0CE28EF7-1D76-BC47-BB53-BE6575B34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" name="Freeform 107">
                <a:extLst>
                  <a:ext uri="{FF2B5EF4-FFF2-40B4-BE49-F238E27FC236}">
                    <a16:creationId xmlns:a16="http://schemas.microsoft.com/office/drawing/2014/main" id="{740B17B2-DBDC-0344-81EC-2ED80478B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" name="Freeform 108">
                <a:extLst>
                  <a:ext uri="{FF2B5EF4-FFF2-40B4-BE49-F238E27FC236}">
                    <a16:creationId xmlns:a16="http://schemas.microsoft.com/office/drawing/2014/main" id="{6839101F-BB0E-AC40-80E4-4F9CFF85F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109">
                <a:extLst>
                  <a:ext uri="{FF2B5EF4-FFF2-40B4-BE49-F238E27FC236}">
                    <a16:creationId xmlns:a16="http://schemas.microsoft.com/office/drawing/2014/main" id="{8736E1FE-2962-F94E-8335-7BBCC1D98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110">
                <a:extLst>
                  <a:ext uri="{FF2B5EF4-FFF2-40B4-BE49-F238E27FC236}">
                    <a16:creationId xmlns:a16="http://schemas.microsoft.com/office/drawing/2014/main" id="{C48022BF-0F2D-E64C-9AF3-D90572708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" name="Freeform 111">
                <a:extLst>
                  <a:ext uri="{FF2B5EF4-FFF2-40B4-BE49-F238E27FC236}">
                    <a16:creationId xmlns:a16="http://schemas.microsoft.com/office/drawing/2014/main" id="{1CBECACE-A721-EE4D-9125-F352C4909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" name="Freeform 112">
                <a:extLst>
                  <a:ext uri="{FF2B5EF4-FFF2-40B4-BE49-F238E27FC236}">
                    <a16:creationId xmlns:a16="http://schemas.microsoft.com/office/drawing/2014/main" id="{121C09FC-A7AF-944D-A5A0-7BEFFA803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" name="Freeform 113">
                <a:extLst>
                  <a:ext uri="{FF2B5EF4-FFF2-40B4-BE49-F238E27FC236}">
                    <a16:creationId xmlns:a16="http://schemas.microsoft.com/office/drawing/2014/main" id="{1E80EAA9-27C4-4148-A42E-62A5F7B2F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" name="Freeform 114">
                <a:extLst>
                  <a:ext uri="{FF2B5EF4-FFF2-40B4-BE49-F238E27FC236}">
                    <a16:creationId xmlns:a16="http://schemas.microsoft.com/office/drawing/2014/main" id="{71B6A9BF-0C00-7847-B45E-E18B40706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" name="Freeform 115">
                <a:extLst>
                  <a:ext uri="{FF2B5EF4-FFF2-40B4-BE49-F238E27FC236}">
                    <a16:creationId xmlns:a16="http://schemas.microsoft.com/office/drawing/2014/main" id="{CC35F933-E497-974A-8B36-0BECA416C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" name="Freeform 119">
                <a:extLst>
                  <a:ext uri="{FF2B5EF4-FFF2-40B4-BE49-F238E27FC236}">
                    <a16:creationId xmlns:a16="http://schemas.microsoft.com/office/drawing/2014/main" id="{8432AE59-F8A9-9C49-9BB1-AE8356490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7" name="Freeform 120">
                <a:extLst>
                  <a:ext uri="{FF2B5EF4-FFF2-40B4-BE49-F238E27FC236}">
                    <a16:creationId xmlns:a16="http://schemas.microsoft.com/office/drawing/2014/main" id="{6F7F31E5-D0BE-CD4C-9024-EC6C1347E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8" name="Freeform 121">
                <a:extLst>
                  <a:ext uri="{FF2B5EF4-FFF2-40B4-BE49-F238E27FC236}">
                    <a16:creationId xmlns:a16="http://schemas.microsoft.com/office/drawing/2014/main" id="{ACB4D1DF-8DA0-AC43-829F-729F5E1FB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9" name="Freeform 122">
                <a:extLst>
                  <a:ext uri="{FF2B5EF4-FFF2-40B4-BE49-F238E27FC236}">
                    <a16:creationId xmlns:a16="http://schemas.microsoft.com/office/drawing/2014/main" id="{38685DF3-95EF-DF49-AF48-D3DAD6269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" name="Freeform 123">
                <a:extLst>
                  <a:ext uri="{FF2B5EF4-FFF2-40B4-BE49-F238E27FC236}">
                    <a16:creationId xmlns:a16="http://schemas.microsoft.com/office/drawing/2014/main" id="{5C0B919E-4435-1E43-AA0D-E41B9530A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" name="Freeform 124">
                <a:extLst>
                  <a:ext uri="{FF2B5EF4-FFF2-40B4-BE49-F238E27FC236}">
                    <a16:creationId xmlns:a16="http://schemas.microsoft.com/office/drawing/2014/main" id="{50E857D3-3DB7-D449-9157-B5BEFDE12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" name="Freeform 125">
                <a:extLst>
                  <a:ext uri="{FF2B5EF4-FFF2-40B4-BE49-F238E27FC236}">
                    <a16:creationId xmlns:a16="http://schemas.microsoft.com/office/drawing/2014/main" id="{53DFEC5D-6C2A-7F44-8E82-936CF7F69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" name="Freeform 126">
                <a:extLst>
                  <a:ext uri="{FF2B5EF4-FFF2-40B4-BE49-F238E27FC236}">
                    <a16:creationId xmlns:a16="http://schemas.microsoft.com/office/drawing/2014/main" id="{E9DA39ED-0AA8-A74B-867E-ED6DD527E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" name="Freeform 127">
                <a:extLst>
                  <a:ext uri="{FF2B5EF4-FFF2-40B4-BE49-F238E27FC236}">
                    <a16:creationId xmlns:a16="http://schemas.microsoft.com/office/drawing/2014/main" id="{DFDD566A-2640-9D44-8BBA-CADC3B78D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" name="Freeform 128">
                <a:extLst>
                  <a:ext uri="{FF2B5EF4-FFF2-40B4-BE49-F238E27FC236}">
                    <a16:creationId xmlns:a16="http://schemas.microsoft.com/office/drawing/2014/main" id="{299B1944-A355-3448-84D8-F328C37AD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Freeform 129">
                <a:extLst>
                  <a:ext uri="{FF2B5EF4-FFF2-40B4-BE49-F238E27FC236}">
                    <a16:creationId xmlns:a16="http://schemas.microsoft.com/office/drawing/2014/main" id="{F0BE703F-FFE1-1847-9331-54E96D4EE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7" name="Freeform 130">
                <a:extLst>
                  <a:ext uri="{FF2B5EF4-FFF2-40B4-BE49-F238E27FC236}">
                    <a16:creationId xmlns:a16="http://schemas.microsoft.com/office/drawing/2014/main" id="{316FD18B-739F-274E-B998-D3F11C58F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8" name="Freeform 131">
                <a:extLst>
                  <a:ext uri="{FF2B5EF4-FFF2-40B4-BE49-F238E27FC236}">
                    <a16:creationId xmlns:a16="http://schemas.microsoft.com/office/drawing/2014/main" id="{15AF81E6-836D-9141-B20B-F8B6FB5BB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9" name="Freeform 132">
                <a:extLst>
                  <a:ext uri="{FF2B5EF4-FFF2-40B4-BE49-F238E27FC236}">
                    <a16:creationId xmlns:a16="http://schemas.microsoft.com/office/drawing/2014/main" id="{9258C11E-FF8C-C14A-A011-E31ED245A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0" name="Freeform 133">
                <a:extLst>
                  <a:ext uri="{FF2B5EF4-FFF2-40B4-BE49-F238E27FC236}">
                    <a16:creationId xmlns:a16="http://schemas.microsoft.com/office/drawing/2014/main" id="{F01EE589-62FE-B944-BAED-53EB9CA46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1" name="Freeform 134">
                <a:extLst>
                  <a:ext uri="{FF2B5EF4-FFF2-40B4-BE49-F238E27FC236}">
                    <a16:creationId xmlns:a16="http://schemas.microsoft.com/office/drawing/2014/main" id="{D398C9DB-F6C8-D645-8BB9-12366FFCF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2" name="Freeform 135">
                <a:extLst>
                  <a:ext uri="{FF2B5EF4-FFF2-40B4-BE49-F238E27FC236}">
                    <a16:creationId xmlns:a16="http://schemas.microsoft.com/office/drawing/2014/main" id="{47269C25-5CB5-9341-9D23-7F2FC9BE3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136">
                <a:extLst>
                  <a:ext uri="{FF2B5EF4-FFF2-40B4-BE49-F238E27FC236}">
                    <a16:creationId xmlns:a16="http://schemas.microsoft.com/office/drawing/2014/main" id="{E6E51F89-ACC2-D34D-9E30-33D09F7E0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Freeform 137">
                <a:extLst>
                  <a:ext uri="{FF2B5EF4-FFF2-40B4-BE49-F238E27FC236}">
                    <a16:creationId xmlns:a16="http://schemas.microsoft.com/office/drawing/2014/main" id="{6714F3D1-D3F6-CE43-A935-1F2F7CD3A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5" name="Freeform 138">
                <a:extLst>
                  <a:ext uri="{FF2B5EF4-FFF2-40B4-BE49-F238E27FC236}">
                    <a16:creationId xmlns:a16="http://schemas.microsoft.com/office/drawing/2014/main" id="{993C9B79-E6D5-3F45-8C36-7B61A5681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6" name="Freeform 139">
                <a:extLst>
                  <a:ext uri="{FF2B5EF4-FFF2-40B4-BE49-F238E27FC236}">
                    <a16:creationId xmlns:a16="http://schemas.microsoft.com/office/drawing/2014/main" id="{7EA73A75-B355-1047-BBD4-EBEBC7ED5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7" name="Freeform 140">
                <a:extLst>
                  <a:ext uri="{FF2B5EF4-FFF2-40B4-BE49-F238E27FC236}">
                    <a16:creationId xmlns:a16="http://schemas.microsoft.com/office/drawing/2014/main" id="{748B7337-857E-AC46-9F4B-6233E2049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141">
                <a:extLst>
                  <a:ext uri="{FF2B5EF4-FFF2-40B4-BE49-F238E27FC236}">
                    <a16:creationId xmlns:a16="http://schemas.microsoft.com/office/drawing/2014/main" id="{C5A360A6-4AD6-9549-894C-EB65EFF7B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9" name="Freeform 142">
                <a:extLst>
                  <a:ext uri="{FF2B5EF4-FFF2-40B4-BE49-F238E27FC236}">
                    <a16:creationId xmlns:a16="http://schemas.microsoft.com/office/drawing/2014/main" id="{ED1353C1-B8EB-4A47-8A0D-598BF4F8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0" name="Freeform 143">
                <a:extLst>
                  <a:ext uri="{FF2B5EF4-FFF2-40B4-BE49-F238E27FC236}">
                    <a16:creationId xmlns:a16="http://schemas.microsoft.com/office/drawing/2014/main" id="{4FAD47CF-5B8D-4C4A-ACB1-B801FA2AF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" name="Freeform 144">
                <a:extLst>
                  <a:ext uri="{FF2B5EF4-FFF2-40B4-BE49-F238E27FC236}">
                    <a16:creationId xmlns:a16="http://schemas.microsoft.com/office/drawing/2014/main" id="{AE45DE88-7C45-934E-A5A0-8BF8386DA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" name="Freeform 145">
                <a:extLst>
                  <a:ext uri="{FF2B5EF4-FFF2-40B4-BE49-F238E27FC236}">
                    <a16:creationId xmlns:a16="http://schemas.microsoft.com/office/drawing/2014/main" id="{BC317852-917D-2541-9F4E-8BFE0178B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3" name="Freeform 146">
                <a:extLst>
                  <a:ext uri="{FF2B5EF4-FFF2-40B4-BE49-F238E27FC236}">
                    <a16:creationId xmlns:a16="http://schemas.microsoft.com/office/drawing/2014/main" id="{969601DB-9785-024F-9EFE-7D96C35B4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4" name="Freeform 147">
                <a:extLst>
                  <a:ext uri="{FF2B5EF4-FFF2-40B4-BE49-F238E27FC236}">
                    <a16:creationId xmlns:a16="http://schemas.microsoft.com/office/drawing/2014/main" id="{3BBAE7A0-8073-F24E-8058-4477122B0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5" name="Freeform 148">
                <a:extLst>
                  <a:ext uri="{FF2B5EF4-FFF2-40B4-BE49-F238E27FC236}">
                    <a16:creationId xmlns:a16="http://schemas.microsoft.com/office/drawing/2014/main" id="{CD007DBA-A847-2D47-9512-679E30621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6" name="Freeform 149">
                <a:extLst>
                  <a:ext uri="{FF2B5EF4-FFF2-40B4-BE49-F238E27FC236}">
                    <a16:creationId xmlns:a16="http://schemas.microsoft.com/office/drawing/2014/main" id="{499E4AB5-9DDC-8D48-A97E-F9B90139D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150">
                <a:extLst>
                  <a:ext uri="{FF2B5EF4-FFF2-40B4-BE49-F238E27FC236}">
                    <a16:creationId xmlns:a16="http://schemas.microsoft.com/office/drawing/2014/main" id="{2DA56AEC-6A14-C34C-B4B7-0D04F4302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8" name="Freeform 151">
                <a:extLst>
                  <a:ext uri="{FF2B5EF4-FFF2-40B4-BE49-F238E27FC236}">
                    <a16:creationId xmlns:a16="http://schemas.microsoft.com/office/drawing/2014/main" id="{2B1D593D-67D1-CD4F-8F51-932C6D613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9" name="Freeform 152">
                <a:extLst>
                  <a:ext uri="{FF2B5EF4-FFF2-40B4-BE49-F238E27FC236}">
                    <a16:creationId xmlns:a16="http://schemas.microsoft.com/office/drawing/2014/main" id="{FB39865F-C1D5-A643-840E-5B213FF6A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0" name="Freeform 153">
                <a:extLst>
                  <a:ext uri="{FF2B5EF4-FFF2-40B4-BE49-F238E27FC236}">
                    <a16:creationId xmlns:a16="http://schemas.microsoft.com/office/drawing/2014/main" id="{04A104E4-CBE5-0E44-A75A-7AAEA0B41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1" name="Freeform 154">
                <a:extLst>
                  <a:ext uri="{FF2B5EF4-FFF2-40B4-BE49-F238E27FC236}">
                    <a16:creationId xmlns:a16="http://schemas.microsoft.com/office/drawing/2014/main" id="{3249099F-F34C-2A47-8120-A06DB31D3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2" name="Freeform 155">
                <a:extLst>
                  <a:ext uri="{FF2B5EF4-FFF2-40B4-BE49-F238E27FC236}">
                    <a16:creationId xmlns:a16="http://schemas.microsoft.com/office/drawing/2014/main" id="{3E019BE4-0229-C248-B3F6-CFFF90A51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3" name="Freeform 156">
                <a:extLst>
                  <a:ext uri="{FF2B5EF4-FFF2-40B4-BE49-F238E27FC236}">
                    <a16:creationId xmlns:a16="http://schemas.microsoft.com/office/drawing/2014/main" id="{36F1CAFD-C26D-8F43-9015-3574DC153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4" name="Freeform 157">
                <a:extLst>
                  <a:ext uri="{FF2B5EF4-FFF2-40B4-BE49-F238E27FC236}">
                    <a16:creationId xmlns:a16="http://schemas.microsoft.com/office/drawing/2014/main" id="{E52A5DDD-0D84-7144-BC92-9D46EDF65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5" name="Freeform 158">
                <a:extLst>
                  <a:ext uri="{FF2B5EF4-FFF2-40B4-BE49-F238E27FC236}">
                    <a16:creationId xmlns:a16="http://schemas.microsoft.com/office/drawing/2014/main" id="{CAAC44E7-3207-4744-ACDF-64421A59B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6" name="Freeform 159">
                <a:extLst>
                  <a:ext uri="{FF2B5EF4-FFF2-40B4-BE49-F238E27FC236}">
                    <a16:creationId xmlns:a16="http://schemas.microsoft.com/office/drawing/2014/main" id="{8BB63D99-524C-E64C-8397-BFB0D493A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7" name="Freeform 160">
                <a:extLst>
                  <a:ext uri="{FF2B5EF4-FFF2-40B4-BE49-F238E27FC236}">
                    <a16:creationId xmlns:a16="http://schemas.microsoft.com/office/drawing/2014/main" id="{8F540D36-A0D5-6749-93E1-E15BDF08F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8" name="Freeform 161">
                <a:extLst>
                  <a:ext uri="{FF2B5EF4-FFF2-40B4-BE49-F238E27FC236}">
                    <a16:creationId xmlns:a16="http://schemas.microsoft.com/office/drawing/2014/main" id="{C99CEBAD-3DD5-0342-A2C4-7B9D96D24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9" name="Freeform 162">
                <a:extLst>
                  <a:ext uri="{FF2B5EF4-FFF2-40B4-BE49-F238E27FC236}">
                    <a16:creationId xmlns:a16="http://schemas.microsoft.com/office/drawing/2014/main" id="{73F24177-7089-F541-ACCC-C2DB9CB7F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0" name="Freeform 164">
                <a:extLst>
                  <a:ext uri="{FF2B5EF4-FFF2-40B4-BE49-F238E27FC236}">
                    <a16:creationId xmlns:a16="http://schemas.microsoft.com/office/drawing/2014/main" id="{E829DD0A-8030-B047-A7FB-BC82934EB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1" name="Freeform 165">
                <a:extLst>
                  <a:ext uri="{FF2B5EF4-FFF2-40B4-BE49-F238E27FC236}">
                    <a16:creationId xmlns:a16="http://schemas.microsoft.com/office/drawing/2014/main" id="{46A7586E-1AF6-FA4A-A025-B116B3305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2" name="Freeform 166">
                <a:extLst>
                  <a:ext uri="{FF2B5EF4-FFF2-40B4-BE49-F238E27FC236}">
                    <a16:creationId xmlns:a16="http://schemas.microsoft.com/office/drawing/2014/main" id="{16E8A03F-C803-FC41-BA07-4D9D653F4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3" name="Freeform 167">
                <a:extLst>
                  <a:ext uri="{FF2B5EF4-FFF2-40B4-BE49-F238E27FC236}">
                    <a16:creationId xmlns:a16="http://schemas.microsoft.com/office/drawing/2014/main" id="{ABFC5301-A318-7D47-819A-DDB3B11D5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4" name="Freeform 168">
                <a:extLst>
                  <a:ext uri="{FF2B5EF4-FFF2-40B4-BE49-F238E27FC236}">
                    <a16:creationId xmlns:a16="http://schemas.microsoft.com/office/drawing/2014/main" id="{5D3829F0-5D99-A740-8817-8FCC3BD97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5" name="Freeform 169">
                <a:extLst>
                  <a:ext uri="{FF2B5EF4-FFF2-40B4-BE49-F238E27FC236}">
                    <a16:creationId xmlns:a16="http://schemas.microsoft.com/office/drawing/2014/main" id="{386534E7-B6AD-F34F-8F51-5FCB35CF7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6" name="Freeform 170">
                <a:extLst>
                  <a:ext uri="{FF2B5EF4-FFF2-40B4-BE49-F238E27FC236}">
                    <a16:creationId xmlns:a16="http://schemas.microsoft.com/office/drawing/2014/main" id="{6B6263B5-ED9C-6448-9B5F-46C524573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7" name="Freeform 171">
                <a:extLst>
                  <a:ext uri="{FF2B5EF4-FFF2-40B4-BE49-F238E27FC236}">
                    <a16:creationId xmlns:a16="http://schemas.microsoft.com/office/drawing/2014/main" id="{1E1CA77F-13B1-9643-849A-015EEA929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EFF974-99E4-8A4D-AB0E-1A7C7556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484433"/>
            <a:ext cx="7518400" cy="471365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>
            <a:scene3d>
              <a:camera prst="orthographicFront"/>
              <a:lightRig rig="threePt" dir="t"/>
            </a:scene3d>
            <a:sp3d extrusionH="57150" prstMaterial="metal">
              <a:bevelT w="38100" h="38100" prst="convex"/>
            </a:sp3d>
          </a:bodyPr>
          <a:lstStyle/>
          <a:p>
            <a:r>
              <a:rPr lang="en-US" sz="40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MEET THE TEAM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0494C9C-8871-904C-A631-AC426E00ABCA}"/>
              </a:ext>
            </a:extLst>
          </p:cNvPr>
          <p:cNvGrpSpPr/>
          <p:nvPr/>
        </p:nvGrpSpPr>
        <p:grpSpPr>
          <a:xfrm>
            <a:off x="0" y="2112167"/>
            <a:ext cx="12192000" cy="3755285"/>
            <a:chOff x="0" y="1187102"/>
            <a:chExt cx="9785336" cy="322988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23E3D8C-60B1-984B-BF15-49B68244D7B0}"/>
                </a:ext>
              </a:extLst>
            </p:cNvPr>
            <p:cNvSpPr/>
            <p:nvPr/>
          </p:nvSpPr>
          <p:spPr>
            <a:xfrm>
              <a:off x="0" y="1187102"/>
              <a:ext cx="9785336" cy="2299736"/>
            </a:xfrm>
            <a:prstGeom prst="rect">
              <a:avLst/>
            </a:prstGeom>
            <a:solidFill>
              <a:schemeClr val="accent2">
                <a:alpha val="57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Text Placeholder 3">
              <a:extLst>
                <a:ext uri="{FF2B5EF4-FFF2-40B4-BE49-F238E27FC236}">
                  <a16:creationId xmlns:a16="http://schemas.microsoft.com/office/drawing/2014/main" id="{1BE591B1-2FC9-5C42-A391-DF3CB609E3B6}"/>
                </a:ext>
              </a:extLst>
            </p:cNvPr>
            <p:cNvSpPr txBox="1">
              <a:spLocks/>
            </p:cNvSpPr>
            <p:nvPr/>
          </p:nvSpPr>
          <p:spPr>
            <a:xfrm>
              <a:off x="449464" y="3696958"/>
              <a:ext cx="1056898" cy="72002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Tx/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Abby </a:t>
              </a:r>
            </a:p>
            <a:p>
              <a:pPr>
                <a:buClrTx/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Antony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5" name="Text Placeholder 3">
              <a:extLst>
                <a:ext uri="{FF2B5EF4-FFF2-40B4-BE49-F238E27FC236}">
                  <a16:creationId xmlns:a16="http://schemas.microsoft.com/office/drawing/2014/main" id="{4230B5B5-B645-ED4A-8277-E36AAB946577}"/>
                </a:ext>
              </a:extLst>
            </p:cNvPr>
            <p:cNvSpPr txBox="1">
              <a:spLocks/>
            </p:cNvSpPr>
            <p:nvPr/>
          </p:nvSpPr>
          <p:spPr>
            <a:xfrm>
              <a:off x="1739646" y="3708428"/>
              <a:ext cx="1545591" cy="52943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Tx/>
                <a:defRPr/>
              </a:pPr>
              <a:r>
                <a:rPr lang="en-US" sz="2000" b="1" kern="1200" dirty="0" err="1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Delara</a:t>
              </a:r>
              <a:r>
                <a:rPr lang="en-US" sz="2000" b="1" kern="120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 </a:t>
              </a:r>
            </a:p>
            <a:p>
              <a:pPr>
                <a:buClrTx/>
                <a:defRPr/>
              </a:pPr>
              <a:r>
                <a:rPr lang="en-US" sz="2000" b="1" kern="1200" dirty="0" err="1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Vafaeinejad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6" name="Text Placeholder 3">
              <a:extLst>
                <a:ext uri="{FF2B5EF4-FFF2-40B4-BE49-F238E27FC236}">
                  <a16:creationId xmlns:a16="http://schemas.microsoft.com/office/drawing/2014/main" id="{21E0A8E1-2AAB-C94C-B2F8-24ACF370C7E2}"/>
                </a:ext>
              </a:extLst>
            </p:cNvPr>
            <p:cNvSpPr txBox="1">
              <a:spLocks/>
            </p:cNvSpPr>
            <p:nvPr/>
          </p:nvSpPr>
          <p:spPr>
            <a:xfrm>
              <a:off x="3644400" y="3696958"/>
              <a:ext cx="919183" cy="72002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buClrTx/>
                <a:defRPr/>
              </a:pPr>
              <a:r>
                <a:rPr lang="en-US" sz="200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Dongwoo</a:t>
              </a:r>
              <a:r>
                <a:rPr lang="en-US" sz="2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 </a:t>
              </a:r>
            </a:p>
            <a:p>
              <a:pPr lvl="0">
                <a:buClrTx/>
                <a:defRPr/>
              </a:pPr>
              <a:r>
                <a:rPr lang="en-US" sz="2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Kang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7" name="Text Placeholder 3">
              <a:extLst>
                <a:ext uri="{FF2B5EF4-FFF2-40B4-BE49-F238E27FC236}">
                  <a16:creationId xmlns:a16="http://schemas.microsoft.com/office/drawing/2014/main" id="{08049896-9F41-874E-A3F3-5673377ED183}"/>
                </a:ext>
              </a:extLst>
            </p:cNvPr>
            <p:cNvSpPr txBox="1">
              <a:spLocks/>
            </p:cNvSpPr>
            <p:nvPr/>
          </p:nvSpPr>
          <p:spPr>
            <a:xfrm>
              <a:off x="5096255" y="3696957"/>
              <a:ext cx="1268730" cy="72002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buClrTx/>
                <a:defRPr/>
              </a:pPr>
              <a:r>
                <a:rPr lang="en-US" sz="2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Georg </a:t>
              </a:r>
            </a:p>
            <a:p>
              <a:pPr lvl="0">
                <a:buClrTx/>
                <a:defRPr/>
              </a:pPr>
              <a:r>
                <a:rPr lang="en-US" sz="200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Stotzingen</a:t>
              </a:r>
              <a:endPara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8" name="Text Placeholder 3">
              <a:extLst>
                <a:ext uri="{FF2B5EF4-FFF2-40B4-BE49-F238E27FC236}">
                  <a16:creationId xmlns:a16="http://schemas.microsoft.com/office/drawing/2014/main" id="{38473713-44C8-1442-B695-C62B567EEB95}"/>
                </a:ext>
              </a:extLst>
            </p:cNvPr>
            <p:cNvSpPr txBox="1">
              <a:spLocks/>
            </p:cNvSpPr>
            <p:nvPr/>
          </p:nvSpPr>
          <p:spPr>
            <a:xfrm>
              <a:off x="6565551" y="3696956"/>
              <a:ext cx="1350573" cy="52943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Tx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</a:t>
              </a:r>
              <a:r>
                <a:rPr lang="en-US" sz="200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arta</a:t>
              </a:r>
              <a:r>
                <a:rPr lang="en-US" sz="2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</a:p>
            <a:p>
              <a:pPr>
                <a:buClrTx/>
                <a:defRPr/>
              </a:pPr>
              <a:r>
                <a:rPr lang="en-US" sz="2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Moreno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9" name="Text Placeholder 3">
              <a:extLst>
                <a:ext uri="{FF2B5EF4-FFF2-40B4-BE49-F238E27FC236}">
                  <a16:creationId xmlns:a16="http://schemas.microsoft.com/office/drawing/2014/main" id="{FAF8F0EC-864F-8C4F-9863-04E772ED346F}"/>
                </a:ext>
              </a:extLst>
            </p:cNvPr>
            <p:cNvSpPr txBox="1">
              <a:spLocks/>
            </p:cNvSpPr>
            <p:nvPr/>
          </p:nvSpPr>
          <p:spPr>
            <a:xfrm>
              <a:off x="8153476" y="3696956"/>
              <a:ext cx="1350573" cy="72002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Tx/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Victoria </a:t>
              </a:r>
            </a:p>
            <a:p>
              <a:pPr>
                <a:buClrTx/>
                <a:defRPr/>
              </a:pPr>
              <a:r>
                <a:rPr lang="en-US" sz="2000" b="1" dirty="0" err="1">
                  <a:solidFill>
                    <a:schemeClr val="tx1"/>
                  </a:solidFill>
                </a:rPr>
                <a:t>Landa-Steinau</a:t>
              </a:r>
              <a:endParaRPr lang="en-US" sz="2000" b="1" dirty="0">
                <a:solidFill>
                  <a:schemeClr val="tx1"/>
                </a:solidFill>
                <a:cs typeface="Calibri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DF990EB4-F5CB-2D4D-975B-BF60CA5D8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8955"/>
            <a:stretch/>
          </p:blipFill>
          <p:spPr>
            <a:xfrm>
              <a:off x="297689" y="1477452"/>
              <a:ext cx="1360449" cy="178061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6122B598-773B-6C49-BC0A-616C7D655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14766" r="9309" b="34570"/>
            <a:stretch/>
          </p:blipFill>
          <p:spPr>
            <a:xfrm>
              <a:off x="1845347" y="1470075"/>
              <a:ext cx="1355174" cy="176959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F4D48E49-FE37-D248-82F1-84CF9A12A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0419" t="24696" r="20322" b="21561"/>
            <a:stretch/>
          </p:blipFill>
          <p:spPr>
            <a:xfrm>
              <a:off x="3392255" y="1470075"/>
              <a:ext cx="1423474" cy="176959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49427070-7061-1B41-855B-26898AC26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4656" y="1462048"/>
              <a:ext cx="1260466" cy="176959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882DA12E-51E5-EC45-8712-2841EA6BE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47120" t="38591" r="14763" b="24404"/>
            <a:stretch/>
          </p:blipFill>
          <p:spPr>
            <a:xfrm>
              <a:off x="8053763" y="1477452"/>
              <a:ext cx="1355174" cy="175419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456976D1-F217-A541-AD7F-680EA4A16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17778" t="21809" r="33074" b="26586"/>
            <a:stretch/>
          </p:blipFill>
          <p:spPr>
            <a:xfrm rot="5400000">
              <a:off x="6302515" y="1659225"/>
              <a:ext cx="1772587" cy="135549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A70A96A-3613-E848-B45A-538BFE9062E3}"/>
              </a:ext>
            </a:extLst>
          </p:cNvPr>
          <p:cNvSpPr/>
          <p:nvPr/>
        </p:nvSpPr>
        <p:spPr>
          <a:xfrm>
            <a:off x="5263090" y="1174778"/>
            <a:ext cx="1665817" cy="435225"/>
          </a:xfrm>
          <a:prstGeom prst="rect">
            <a:avLst/>
          </a:prstGeom>
          <a:solidFill>
            <a:srgbClr val="FFFFFF">
              <a:alpha val="47843"/>
            </a:srgbClr>
          </a:solidFill>
          <a:ln w="28575" cmpd="sng">
            <a:solidFill>
              <a:schemeClr val="tx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48B4051-761B-3C46-BAB0-BA36CF0E2589}"/>
              </a:ext>
            </a:extLst>
          </p:cNvPr>
          <p:cNvSpPr txBox="1"/>
          <p:nvPr/>
        </p:nvSpPr>
        <p:spPr>
          <a:xfrm>
            <a:off x="5566750" y="1195947"/>
            <a:ext cx="150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venir Book" panose="02000503020000020003" pitchFamily="2" charset="0"/>
              </a:rPr>
              <a:t>Team 7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F256839-CA87-934A-ABE4-4FF2DE33A9FD}"/>
              </a:ext>
            </a:extLst>
          </p:cNvPr>
          <p:cNvSpPr txBox="1"/>
          <p:nvPr/>
        </p:nvSpPr>
        <p:spPr>
          <a:xfrm>
            <a:off x="886389" y="5659186"/>
            <a:ext cx="881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Baskerville Old Face" panose="02020602080505020303" pitchFamily="18" charset="77"/>
              </a:rPr>
              <a:t>India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4F8B7A2-53A2-5647-8F0C-2BFE1F768C55}"/>
              </a:ext>
            </a:extLst>
          </p:cNvPr>
          <p:cNvSpPr txBox="1"/>
          <p:nvPr/>
        </p:nvSpPr>
        <p:spPr>
          <a:xfrm>
            <a:off x="2822483" y="5659186"/>
            <a:ext cx="881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Baskerville Old Face" panose="02020602080505020303" pitchFamily="18" charset="77"/>
              </a:rPr>
              <a:t>Iran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040A619-BA8B-F548-98F2-66234D1D0DC4}"/>
              </a:ext>
            </a:extLst>
          </p:cNvPr>
          <p:cNvSpPr txBox="1"/>
          <p:nvPr/>
        </p:nvSpPr>
        <p:spPr>
          <a:xfrm>
            <a:off x="4539419" y="5663899"/>
            <a:ext cx="139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Baskerville Old Face" panose="02020602080505020303" pitchFamily="18" charset="77"/>
              </a:rPr>
              <a:t>South Korea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B65897A-5475-F148-BCD2-DCAEDCE0D3DF}"/>
              </a:ext>
            </a:extLst>
          </p:cNvPr>
          <p:cNvSpPr txBox="1"/>
          <p:nvPr/>
        </p:nvSpPr>
        <p:spPr>
          <a:xfrm>
            <a:off x="6717057" y="5659186"/>
            <a:ext cx="139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Baskerville Old Face" panose="02020602080505020303" pitchFamily="18" charset="77"/>
              </a:rPr>
              <a:t>Germany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0DCF64B-2D79-5741-823A-174CD3228E96}"/>
              </a:ext>
            </a:extLst>
          </p:cNvPr>
          <p:cNvSpPr txBox="1"/>
          <p:nvPr/>
        </p:nvSpPr>
        <p:spPr>
          <a:xfrm>
            <a:off x="8673459" y="5659186"/>
            <a:ext cx="139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Baskerville Old Face" panose="02020602080505020303" pitchFamily="18" charset="77"/>
              </a:rPr>
              <a:t>Spain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4E72EE3-4452-6042-B09D-36F8D226E9EF}"/>
              </a:ext>
            </a:extLst>
          </p:cNvPr>
          <p:cNvSpPr txBox="1"/>
          <p:nvPr/>
        </p:nvSpPr>
        <p:spPr>
          <a:xfrm>
            <a:off x="10756614" y="5659186"/>
            <a:ext cx="139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Baskerville Old Face" panose="02020602080505020303" pitchFamily="18" charset="77"/>
              </a:rPr>
              <a:t>USA</a:t>
            </a:r>
          </a:p>
        </p:txBody>
      </p:sp>
    </p:spTree>
    <p:extLst>
      <p:ext uri="{BB962C8B-B14F-4D97-AF65-F5344CB8AC3E}">
        <p14:creationId xmlns:p14="http://schemas.microsoft.com/office/powerpoint/2010/main" val="227262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2336800" y="399923"/>
            <a:ext cx="7518400" cy="471365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</a:rPr>
              <a:t>Agenda</a:t>
            </a:r>
          </a:p>
        </p:txBody>
      </p:sp>
      <p:sp>
        <p:nvSpPr>
          <p:cNvPr id="258" name="Slide Number Placeholder 2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15" name="Arc 214"/>
          <p:cNvSpPr/>
          <p:nvPr/>
        </p:nvSpPr>
        <p:spPr>
          <a:xfrm rot="14400000">
            <a:off x="5780088" y="1236581"/>
            <a:ext cx="4936225" cy="4785017"/>
          </a:xfrm>
          <a:prstGeom prst="arc">
            <a:avLst>
              <a:gd name="adj1" fmla="val 1504665"/>
              <a:gd name="adj2" fmla="val 1314780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8" name="Freeform 130"/>
          <p:cNvSpPr>
            <a:spLocks noEditPoints="1"/>
          </p:cNvSpPr>
          <p:nvPr/>
        </p:nvSpPr>
        <p:spPr bwMode="auto">
          <a:xfrm>
            <a:off x="6635827" y="1975090"/>
            <a:ext cx="2991435" cy="2874986"/>
          </a:xfrm>
          <a:custGeom>
            <a:avLst/>
            <a:gdLst/>
            <a:ahLst/>
            <a:cxnLst>
              <a:cxn ang="0">
                <a:pos x="275" y="12"/>
              </a:cxn>
              <a:cxn ang="0">
                <a:pos x="297" y="7"/>
              </a:cxn>
              <a:cxn ang="0">
                <a:pos x="237" y="26"/>
              </a:cxn>
              <a:cxn ang="0">
                <a:pos x="731" y="474"/>
              </a:cxn>
              <a:cxn ang="0">
                <a:pos x="724" y="482"/>
              </a:cxn>
              <a:cxn ang="0">
                <a:pos x="470" y="13"/>
              </a:cxn>
              <a:cxn ang="0">
                <a:pos x="454" y="10"/>
              </a:cxn>
              <a:cxn ang="0">
                <a:pos x="470" y="32"/>
              </a:cxn>
              <a:cxn ang="0">
                <a:pos x="475" y="26"/>
              </a:cxn>
              <a:cxn ang="0">
                <a:pos x="432" y="9"/>
              </a:cxn>
              <a:cxn ang="0">
                <a:pos x="423" y="8"/>
              </a:cxn>
              <a:cxn ang="0">
                <a:pos x="397" y="9"/>
              </a:cxn>
              <a:cxn ang="0">
                <a:pos x="386" y="10"/>
              </a:cxn>
              <a:cxn ang="0">
                <a:pos x="390" y="18"/>
              </a:cxn>
              <a:cxn ang="0">
                <a:pos x="538" y="408"/>
              </a:cxn>
              <a:cxn ang="0">
                <a:pos x="730" y="264"/>
              </a:cxn>
              <a:cxn ang="0">
                <a:pos x="478" y="71"/>
              </a:cxn>
              <a:cxn ang="0">
                <a:pos x="418" y="50"/>
              </a:cxn>
              <a:cxn ang="0">
                <a:pos x="363" y="88"/>
              </a:cxn>
              <a:cxn ang="0">
                <a:pos x="418" y="83"/>
              </a:cxn>
              <a:cxn ang="0">
                <a:pos x="389" y="134"/>
              </a:cxn>
              <a:cxn ang="0">
                <a:pos x="366" y="141"/>
              </a:cxn>
              <a:cxn ang="0">
                <a:pos x="283" y="212"/>
              </a:cxn>
              <a:cxn ang="0">
                <a:pos x="375" y="215"/>
              </a:cxn>
              <a:cxn ang="0">
                <a:pos x="451" y="261"/>
              </a:cxn>
              <a:cxn ang="0">
                <a:pos x="492" y="285"/>
              </a:cxn>
              <a:cxn ang="0">
                <a:pos x="500" y="23"/>
              </a:cxn>
              <a:cxn ang="0">
                <a:pos x="512" y="40"/>
              </a:cxn>
              <a:cxn ang="0">
                <a:pos x="514" y="62"/>
              </a:cxn>
              <a:cxn ang="0">
                <a:pos x="671" y="360"/>
              </a:cxn>
              <a:cxn ang="0">
                <a:pos x="733" y="432"/>
              </a:cxn>
              <a:cxn ang="0">
                <a:pos x="314" y="123"/>
              </a:cxn>
              <a:cxn ang="0">
                <a:pos x="291" y="165"/>
              </a:cxn>
              <a:cxn ang="0">
                <a:pos x="288" y="153"/>
              </a:cxn>
              <a:cxn ang="0">
                <a:pos x="460" y="297"/>
              </a:cxn>
              <a:cxn ang="0">
                <a:pos x="364" y="533"/>
              </a:cxn>
              <a:cxn ang="0">
                <a:pos x="48" y="434"/>
              </a:cxn>
              <a:cxn ang="0">
                <a:pos x="126" y="647"/>
              </a:cxn>
              <a:cxn ang="0">
                <a:pos x="166" y="674"/>
              </a:cxn>
              <a:cxn ang="0">
                <a:pos x="11" y="348"/>
              </a:cxn>
              <a:cxn ang="0">
                <a:pos x="290" y="70"/>
              </a:cxn>
              <a:cxn ang="0">
                <a:pos x="88" y="161"/>
              </a:cxn>
              <a:cxn ang="0">
                <a:pos x="351" y="3"/>
              </a:cxn>
              <a:cxn ang="0">
                <a:pos x="352" y="1"/>
              </a:cxn>
              <a:cxn ang="0">
                <a:pos x="347" y="1"/>
              </a:cxn>
              <a:cxn ang="0">
                <a:pos x="341" y="2"/>
              </a:cxn>
              <a:cxn ang="0">
                <a:pos x="322" y="4"/>
              </a:cxn>
              <a:cxn ang="0">
                <a:pos x="281" y="13"/>
              </a:cxn>
              <a:cxn ang="0">
                <a:pos x="270" y="17"/>
              </a:cxn>
              <a:cxn ang="0">
                <a:pos x="242" y="33"/>
              </a:cxn>
              <a:cxn ang="0">
                <a:pos x="175" y="96"/>
              </a:cxn>
              <a:cxn ang="0">
                <a:pos x="299" y="35"/>
              </a:cxn>
              <a:cxn ang="0">
                <a:pos x="351" y="0"/>
              </a:cxn>
              <a:cxn ang="0">
                <a:pos x="330" y="2"/>
              </a:cxn>
              <a:cxn ang="0">
                <a:pos x="271" y="14"/>
              </a:cxn>
              <a:cxn ang="0">
                <a:pos x="319" y="3"/>
              </a:cxn>
              <a:cxn ang="0">
                <a:pos x="186" y="52"/>
              </a:cxn>
              <a:cxn ang="0">
                <a:pos x="208" y="42"/>
              </a:cxn>
              <a:cxn ang="0">
                <a:pos x="179" y="53"/>
              </a:cxn>
              <a:cxn ang="0">
                <a:pos x="193" y="48"/>
              </a:cxn>
              <a:cxn ang="0">
                <a:pos x="108" y="138"/>
              </a:cxn>
              <a:cxn ang="0">
                <a:pos x="86" y="134"/>
              </a:cxn>
              <a:cxn ang="0">
                <a:pos x="66" y="186"/>
              </a:cxn>
            </a:cxnLst>
            <a:rect l="0" t="0" r="r" b="b"/>
            <a:pathLst>
              <a:path w="746" h="719">
                <a:moveTo>
                  <a:pt x="713" y="218"/>
                </a:moveTo>
                <a:cubicBezTo>
                  <a:pt x="709" y="210"/>
                  <a:pt x="709" y="210"/>
                  <a:pt x="709" y="210"/>
                </a:cubicBezTo>
                <a:cubicBezTo>
                  <a:pt x="711" y="213"/>
                  <a:pt x="712" y="216"/>
                  <a:pt x="713" y="218"/>
                </a:cubicBezTo>
                <a:cubicBezTo>
                  <a:pt x="713" y="218"/>
                  <a:pt x="713" y="218"/>
                  <a:pt x="713" y="218"/>
                </a:cubicBezTo>
                <a:moveTo>
                  <a:pt x="709" y="210"/>
                </a:moveTo>
                <a:cubicBezTo>
                  <a:pt x="706" y="203"/>
                  <a:pt x="701" y="194"/>
                  <a:pt x="697" y="187"/>
                </a:cubicBezTo>
                <a:cubicBezTo>
                  <a:pt x="697" y="186"/>
                  <a:pt x="697" y="186"/>
                  <a:pt x="697" y="186"/>
                </a:cubicBezTo>
                <a:cubicBezTo>
                  <a:pt x="702" y="195"/>
                  <a:pt x="704" y="199"/>
                  <a:pt x="709" y="210"/>
                </a:cubicBezTo>
                <a:cubicBezTo>
                  <a:pt x="709" y="210"/>
                  <a:pt x="709" y="210"/>
                  <a:pt x="709" y="210"/>
                </a:cubicBezTo>
                <a:moveTo>
                  <a:pt x="696" y="186"/>
                </a:moveTo>
                <a:cubicBezTo>
                  <a:pt x="697" y="186"/>
                  <a:pt x="697" y="186"/>
                  <a:pt x="697" y="186"/>
                </a:cubicBezTo>
                <a:cubicBezTo>
                  <a:pt x="697" y="187"/>
                  <a:pt x="697" y="187"/>
                  <a:pt x="697" y="187"/>
                </a:cubicBezTo>
                <a:cubicBezTo>
                  <a:pt x="697" y="186"/>
                  <a:pt x="697" y="186"/>
                  <a:pt x="696" y="186"/>
                </a:cubicBezTo>
                <a:moveTo>
                  <a:pt x="746" y="352"/>
                </a:moveTo>
                <a:cubicBezTo>
                  <a:pt x="745" y="351"/>
                  <a:pt x="745" y="350"/>
                  <a:pt x="745" y="348"/>
                </a:cubicBezTo>
                <a:cubicBezTo>
                  <a:pt x="745" y="350"/>
                  <a:pt x="745" y="351"/>
                  <a:pt x="746" y="352"/>
                </a:cubicBezTo>
                <a:cubicBezTo>
                  <a:pt x="746" y="352"/>
                  <a:pt x="746" y="352"/>
                  <a:pt x="746" y="352"/>
                </a:cubicBezTo>
                <a:moveTo>
                  <a:pt x="745" y="347"/>
                </a:moveTo>
                <a:cubicBezTo>
                  <a:pt x="745" y="346"/>
                  <a:pt x="745" y="344"/>
                  <a:pt x="745" y="343"/>
                </a:cubicBezTo>
                <a:cubicBezTo>
                  <a:pt x="745" y="345"/>
                  <a:pt x="745" y="347"/>
                  <a:pt x="745" y="348"/>
                </a:cubicBezTo>
                <a:cubicBezTo>
                  <a:pt x="745" y="348"/>
                  <a:pt x="745" y="348"/>
                  <a:pt x="745" y="347"/>
                </a:cubicBezTo>
                <a:moveTo>
                  <a:pt x="743" y="327"/>
                </a:moveTo>
                <a:cubicBezTo>
                  <a:pt x="743" y="321"/>
                  <a:pt x="743" y="321"/>
                  <a:pt x="743" y="321"/>
                </a:cubicBezTo>
                <a:cubicBezTo>
                  <a:pt x="743" y="324"/>
                  <a:pt x="743" y="326"/>
                  <a:pt x="743" y="329"/>
                </a:cubicBezTo>
                <a:cubicBezTo>
                  <a:pt x="743" y="328"/>
                  <a:pt x="743" y="327"/>
                  <a:pt x="743" y="327"/>
                </a:cubicBezTo>
                <a:moveTo>
                  <a:pt x="309" y="4"/>
                </a:moveTo>
                <a:cubicBezTo>
                  <a:pt x="309" y="5"/>
                  <a:pt x="309" y="5"/>
                  <a:pt x="309" y="5"/>
                </a:cubicBezTo>
                <a:cubicBezTo>
                  <a:pt x="313" y="4"/>
                  <a:pt x="313" y="4"/>
                  <a:pt x="313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12" y="4"/>
                  <a:pt x="311" y="4"/>
                  <a:pt x="309" y="4"/>
                </a:cubicBezTo>
                <a:moveTo>
                  <a:pt x="307" y="5"/>
                </a:moveTo>
                <a:cubicBezTo>
                  <a:pt x="304" y="5"/>
                  <a:pt x="304" y="5"/>
                  <a:pt x="304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6" y="5"/>
                  <a:pt x="306" y="5"/>
                  <a:pt x="307" y="5"/>
                </a:cubicBezTo>
                <a:moveTo>
                  <a:pt x="259" y="17"/>
                </a:moveTo>
                <a:cubicBezTo>
                  <a:pt x="259" y="17"/>
                  <a:pt x="258" y="17"/>
                  <a:pt x="258" y="17"/>
                </a:cubicBezTo>
                <a:cubicBezTo>
                  <a:pt x="258" y="17"/>
                  <a:pt x="259" y="17"/>
                  <a:pt x="259" y="17"/>
                </a:cubicBezTo>
                <a:moveTo>
                  <a:pt x="266" y="15"/>
                </a:moveTo>
                <a:cubicBezTo>
                  <a:pt x="267" y="14"/>
                  <a:pt x="267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6" y="15"/>
                </a:cubicBezTo>
                <a:moveTo>
                  <a:pt x="269" y="14"/>
                </a:move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67" y="14"/>
                  <a:pt x="267" y="14"/>
                  <a:pt x="266" y="15"/>
                </a:cubicBezTo>
                <a:cubicBezTo>
                  <a:pt x="269" y="14"/>
                  <a:pt x="269" y="14"/>
                  <a:pt x="269" y="14"/>
                </a:cubicBezTo>
                <a:moveTo>
                  <a:pt x="267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9" y="14"/>
                  <a:pt x="269" y="14"/>
                  <a:pt x="270" y="13"/>
                </a:cubicBezTo>
                <a:cubicBezTo>
                  <a:pt x="269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moveTo>
                  <a:pt x="270" y="13"/>
                </a:moveTo>
                <a:cubicBezTo>
                  <a:pt x="274" y="12"/>
                  <a:pt x="274" y="12"/>
                  <a:pt x="274" y="12"/>
                </a:cubicBezTo>
                <a:cubicBezTo>
                  <a:pt x="274" y="12"/>
                  <a:pt x="274" y="12"/>
                  <a:pt x="274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3" y="13"/>
                  <a:pt x="272" y="13"/>
                  <a:pt x="270" y="13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70" y="13"/>
                  <a:pt x="270" y="13"/>
                  <a:pt x="270" y="13"/>
                </a:cubicBezTo>
                <a:moveTo>
                  <a:pt x="279" y="11"/>
                </a:moveTo>
                <a:cubicBezTo>
                  <a:pt x="279" y="11"/>
                  <a:pt x="279" y="11"/>
                  <a:pt x="279" y="11"/>
                </a:cubicBezTo>
                <a:cubicBezTo>
                  <a:pt x="280" y="11"/>
                  <a:pt x="281" y="11"/>
                  <a:pt x="281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3" y="10"/>
                  <a:pt x="283" y="10"/>
                  <a:pt x="283" y="10"/>
                </a:cubicBezTo>
                <a:cubicBezTo>
                  <a:pt x="282" y="10"/>
                  <a:pt x="281" y="10"/>
                  <a:pt x="280" y="11"/>
                </a:cubicBezTo>
                <a:cubicBezTo>
                  <a:pt x="280" y="11"/>
                  <a:pt x="280" y="11"/>
                  <a:pt x="280" y="11"/>
                </a:cubicBezTo>
                <a:cubicBezTo>
                  <a:pt x="279" y="11"/>
                  <a:pt x="279" y="11"/>
                  <a:pt x="279" y="11"/>
                </a:cubicBezTo>
                <a:moveTo>
                  <a:pt x="286" y="9"/>
                </a:moveTo>
                <a:cubicBezTo>
                  <a:pt x="287" y="9"/>
                  <a:pt x="287" y="9"/>
                  <a:pt x="287" y="9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moveTo>
                  <a:pt x="293" y="8"/>
                </a:moveTo>
                <a:cubicBezTo>
                  <a:pt x="294" y="7"/>
                  <a:pt x="294" y="7"/>
                  <a:pt x="294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2" y="8"/>
                  <a:pt x="292" y="8"/>
                </a:cubicBezTo>
                <a:cubicBezTo>
                  <a:pt x="292" y="8"/>
                  <a:pt x="291" y="8"/>
                  <a:pt x="291" y="8"/>
                </a:cubicBezTo>
                <a:cubicBezTo>
                  <a:pt x="293" y="8"/>
                  <a:pt x="293" y="8"/>
                  <a:pt x="293" y="8"/>
                </a:cubicBezTo>
                <a:moveTo>
                  <a:pt x="298" y="7"/>
                </a:move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moveTo>
                  <a:pt x="309" y="5"/>
                </a:moveTo>
                <a:cubicBezTo>
                  <a:pt x="314" y="4"/>
                  <a:pt x="314" y="4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4" y="4"/>
                  <a:pt x="313" y="4"/>
                  <a:pt x="312" y="4"/>
                </a:cubicBezTo>
                <a:cubicBezTo>
                  <a:pt x="311" y="4"/>
                  <a:pt x="311" y="4"/>
                  <a:pt x="311" y="4"/>
                </a:cubicBezTo>
                <a:cubicBezTo>
                  <a:pt x="308" y="5"/>
                  <a:pt x="308" y="5"/>
                  <a:pt x="308" y="5"/>
                </a:cubicBezTo>
                <a:cubicBezTo>
                  <a:pt x="309" y="5"/>
                  <a:pt x="309" y="5"/>
                  <a:pt x="309" y="5"/>
                </a:cubicBezTo>
                <a:moveTo>
                  <a:pt x="315" y="4"/>
                </a:move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moveTo>
                  <a:pt x="295" y="7"/>
                </a:moveTo>
                <a:cubicBezTo>
                  <a:pt x="295" y="7"/>
                  <a:pt x="295" y="7"/>
                  <a:pt x="295" y="7"/>
                </a:cubicBezTo>
                <a:cubicBezTo>
                  <a:pt x="295" y="7"/>
                  <a:pt x="295" y="7"/>
                  <a:pt x="294" y="8"/>
                </a:cubicBezTo>
                <a:cubicBezTo>
                  <a:pt x="295" y="7"/>
                  <a:pt x="295" y="7"/>
                  <a:pt x="295" y="7"/>
                </a:cubicBezTo>
                <a:moveTo>
                  <a:pt x="295" y="7"/>
                </a:moveTo>
                <a:cubicBezTo>
                  <a:pt x="296" y="7"/>
                  <a:pt x="296" y="7"/>
                  <a:pt x="296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301" y="6"/>
                  <a:pt x="301" y="6"/>
                  <a:pt x="301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2" y="6"/>
                  <a:pt x="300" y="6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5" y="7"/>
                  <a:pt x="295" y="7"/>
                  <a:pt x="295" y="7"/>
                </a:cubicBezTo>
                <a:moveTo>
                  <a:pt x="2" y="405"/>
                </a:moveTo>
                <a:cubicBezTo>
                  <a:pt x="2" y="405"/>
                  <a:pt x="2" y="405"/>
                  <a:pt x="2" y="405"/>
                </a:cubicBezTo>
                <a:cubicBezTo>
                  <a:pt x="2" y="406"/>
                  <a:pt x="2" y="406"/>
                  <a:pt x="2" y="406"/>
                </a:cubicBezTo>
                <a:cubicBezTo>
                  <a:pt x="2" y="405"/>
                  <a:pt x="2" y="405"/>
                  <a:pt x="2" y="405"/>
                </a:cubicBezTo>
                <a:moveTo>
                  <a:pt x="2" y="404"/>
                </a:moveTo>
                <a:cubicBezTo>
                  <a:pt x="2" y="403"/>
                  <a:pt x="2" y="402"/>
                  <a:pt x="1" y="401"/>
                </a:cubicBezTo>
                <a:cubicBezTo>
                  <a:pt x="2" y="401"/>
                  <a:pt x="2" y="401"/>
                  <a:pt x="2" y="402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4"/>
                  <a:pt x="2" y="404"/>
                  <a:pt x="2" y="404"/>
                </a:cubicBezTo>
                <a:moveTo>
                  <a:pt x="1" y="383"/>
                </a:moveTo>
                <a:cubicBezTo>
                  <a:pt x="1" y="385"/>
                  <a:pt x="1" y="386"/>
                  <a:pt x="1" y="388"/>
                </a:cubicBezTo>
                <a:cubicBezTo>
                  <a:pt x="1" y="392"/>
                  <a:pt x="1" y="395"/>
                  <a:pt x="1" y="398"/>
                </a:cubicBezTo>
                <a:cubicBezTo>
                  <a:pt x="1" y="399"/>
                  <a:pt x="1" y="399"/>
                  <a:pt x="1" y="399"/>
                </a:cubicBezTo>
                <a:cubicBezTo>
                  <a:pt x="1" y="394"/>
                  <a:pt x="1" y="388"/>
                  <a:pt x="1" y="383"/>
                </a:cubicBezTo>
                <a:moveTo>
                  <a:pt x="23" y="243"/>
                </a:moveTo>
                <a:cubicBezTo>
                  <a:pt x="24" y="240"/>
                  <a:pt x="26" y="236"/>
                  <a:pt x="27" y="232"/>
                </a:cubicBezTo>
                <a:cubicBezTo>
                  <a:pt x="26" y="235"/>
                  <a:pt x="25" y="237"/>
                  <a:pt x="25" y="239"/>
                </a:cubicBezTo>
                <a:cubicBezTo>
                  <a:pt x="23" y="243"/>
                  <a:pt x="23" y="243"/>
                  <a:pt x="23" y="243"/>
                </a:cubicBezTo>
                <a:cubicBezTo>
                  <a:pt x="23" y="243"/>
                  <a:pt x="23" y="243"/>
                  <a:pt x="23" y="243"/>
                </a:cubicBezTo>
                <a:moveTo>
                  <a:pt x="33" y="217"/>
                </a:moveTo>
                <a:cubicBezTo>
                  <a:pt x="33" y="218"/>
                  <a:pt x="33" y="218"/>
                  <a:pt x="33" y="219"/>
                </a:cubicBezTo>
                <a:cubicBezTo>
                  <a:pt x="31" y="224"/>
                  <a:pt x="29" y="228"/>
                  <a:pt x="27" y="232"/>
                </a:cubicBezTo>
                <a:cubicBezTo>
                  <a:pt x="26" y="236"/>
                  <a:pt x="24" y="240"/>
                  <a:pt x="23" y="243"/>
                </a:cubicBezTo>
                <a:cubicBezTo>
                  <a:pt x="27" y="232"/>
                  <a:pt x="29" y="227"/>
                  <a:pt x="33" y="217"/>
                </a:cubicBezTo>
                <a:moveTo>
                  <a:pt x="33" y="217"/>
                </a:moveTo>
                <a:cubicBezTo>
                  <a:pt x="33" y="217"/>
                  <a:pt x="33" y="217"/>
                  <a:pt x="33" y="217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3" y="218"/>
                  <a:pt x="33" y="218"/>
                  <a:pt x="33" y="217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8" y="189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52" y="181"/>
                  <a:pt x="55" y="177"/>
                  <a:pt x="59" y="170"/>
                </a:cubicBezTo>
                <a:cubicBezTo>
                  <a:pt x="55" y="176"/>
                  <a:pt x="52" y="182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135" y="87"/>
                </a:moveTo>
                <a:cubicBezTo>
                  <a:pt x="136" y="86"/>
                  <a:pt x="136" y="85"/>
                  <a:pt x="137" y="85"/>
                </a:cubicBezTo>
                <a:cubicBezTo>
                  <a:pt x="138" y="84"/>
                  <a:pt x="139" y="83"/>
                  <a:pt x="140" y="82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5" y="87"/>
                  <a:pt x="135" y="87"/>
                  <a:pt x="135" y="87"/>
                </a:cubicBezTo>
                <a:moveTo>
                  <a:pt x="140" y="81"/>
                </a:moveTo>
                <a:cubicBezTo>
                  <a:pt x="141" y="81"/>
                  <a:pt x="141" y="81"/>
                  <a:pt x="141" y="81"/>
                </a:cubicBezTo>
                <a:cubicBezTo>
                  <a:pt x="143" y="79"/>
                  <a:pt x="143" y="79"/>
                  <a:pt x="143" y="79"/>
                </a:cubicBezTo>
                <a:cubicBezTo>
                  <a:pt x="140" y="81"/>
                  <a:pt x="137" y="83"/>
                  <a:pt x="137" y="84"/>
                </a:cubicBezTo>
                <a:cubicBezTo>
                  <a:pt x="137" y="84"/>
                  <a:pt x="139" y="82"/>
                  <a:pt x="140" y="81"/>
                </a:cubicBezTo>
                <a:moveTo>
                  <a:pt x="231" y="28"/>
                </a:moveTo>
                <a:cubicBezTo>
                  <a:pt x="233" y="28"/>
                  <a:pt x="233" y="28"/>
                  <a:pt x="233" y="28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8"/>
                  <a:pt x="231" y="28"/>
                  <a:pt x="231" y="28"/>
                </a:cubicBezTo>
                <a:cubicBezTo>
                  <a:pt x="228" y="29"/>
                  <a:pt x="228" y="29"/>
                  <a:pt x="228" y="29"/>
                </a:cubicBezTo>
                <a:cubicBezTo>
                  <a:pt x="228" y="30"/>
                  <a:pt x="228" y="30"/>
                  <a:pt x="228" y="30"/>
                </a:cubicBezTo>
                <a:cubicBezTo>
                  <a:pt x="231" y="28"/>
                  <a:pt x="231" y="28"/>
                  <a:pt x="231" y="28"/>
                </a:cubicBezTo>
                <a:moveTo>
                  <a:pt x="695" y="448"/>
                </a:moveTo>
                <a:cubicBezTo>
                  <a:pt x="695" y="447"/>
                  <a:pt x="695" y="446"/>
                  <a:pt x="695" y="445"/>
                </a:cubicBezTo>
                <a:cubicBezTo>
                  <a:pt x="695" y="445"/>
                  <a:pt x="695" y="444"/>
                  <a:pt x="695" y="444"/>
                </a:cubicBezTo>
                <a:cubicBezTo>
                  <a:pt x="695" y="443"/>
                  <a:pt x="696" y="443"/>
                  <a:pt x="696" y="443"/>
                </a:cubicBezTo>
                <a:cubicBezTo>
                  <a:pt x="696" y="443"/>
                  <a:pt x="696" y="440"/>
                  <a:pt x="694" y="436"/>
                </a:cubicBezTo>
                <a:cubicBezTo>
                  <a:pt x="694" y="436"/>
                  <a:pt x="694" y="436"/>
                  <a:pt x="694" y="433"/>
                </a:cubicBezTo>
                <a:cubicBezTo>
                  <a:pt x="694" y="432"/>
                  <a:pt x="694" y="432"/>
                  <a:pt x="694" y="432"/>
                </a:cubicBezTo>
                <a:cubicBezTo>
                  <a:pt x="693" y="433"/>
                  <a:pt x="693" y="433"/>
                  <a:pt x="693" y="433"/>
                </a:cubicBezTo>
                <a:cubicBezTo>
                  <a:pt x="692" y="435"/>
                  <a:pt x="692" y="435"/>
                  <a:pt x="692" y="435"/>
                </a:cubicBezTo>
                <a:cubicBezTo>
                  <a:pt x="692" y="435"/>
                  <a:pt x="692" y="437"/>
                  <a:pt x="692" y="438"/>
                </a:cubicBezTo>
                <a:cubicBezTo>
                  <a:pt x="692" y="438"/>
                  <a:pt x="692" y="438"/>
                  <a:pt x="692" y="439"/>
                </a:cubicBezTo>
                <a:cubicBezTo>
                  <a:pt x="692" y="439"/>
                  <a:pt x="692" y="439"/>
                  <a:pt x="692" y="439"/>
                </a:cubicBezTo>
                <a:cubicBezTo>
                  <a:pt x="692" y="440"/>
                  <a:pt x="692" y="441"/>
                  <a:pt x="692" y="441"/>
                </a:cubicBezTo>
                <a:cubicBezTo>
                  <a:pt x="691" y="444"/>
                  <a:pt x="691" y="444"/>
                  <a:pt x="691" y="444"/>
                </a:cubicBezTo>
                <a:cubicBezTo>
                  <a:pt x="690" y="447"/>
                  <a:pt x="690" y="449"/>
                  <a:pt x="690" y="450"/>
                </a:cubicBezTo>
                <a:cubicBezTo>
                  <a:pt x="690" y="451"/>
                  <a:pt x="691" y="453"/>
                  <a:pt x="691" y="453"/>
                </a:cubicBezTo>
                <a:cubicBezTo>
                  <a:pt x="692" y="453"/>
                  <a:pt x="692" y="453"/>
                  <a:pt x="694" y="453"/>
                </a:cubicBezTo>
                <a:cubicBezTo>
                  <a:pt x="694" y="451"/>
                  <a:pt x="695" y="449"/>
                  <a:pt x="695" y="448"/>
                </a:cubicBezTo>
                <a:moveTo>
                  <a:pt x="711" y="529"/>
                </a:moveTo>
                <a:cubicBezTo>
                  <a:pt x="714" y="522"/>
                  <a:pt x="714" y="522"/>
                  <a:pt x="714" y="522"/>
                </a:cubicBezTo>
                <a:cubicBezTo>
                  <a:pt x="714" y="522"/>
                  <a:pt x="715" y="520"/>
                  <a:pt x="715" y="520"/>
                </a:cubicBezTo>
                <a:cubicBezTo>
                  <a:pt x="714" y="521"/>
                  <a:pt x="713" y="521"/>
                  <a:pt x="712" y="522"/>
                </a:cubicBezTo>
                <a:cubicBezTo>
                  <a:pt x="712" y="522"/>
                  <a:pt x="712" y="522"/>
                  <a:pt x="711" y="523"/>
                </a:cubicBezTo>
                <a:cubicBezTo>
                  <a:pt x="712" y="523"/>
                  <a:pt x="712" y="523"/>
                  <a:pt x="712" y="523"/>
                </a:cubicBezTo>
                <a:cubicBezTo>
                  <a:pt x="711" y="524"/>
                  <a:pt x="711" y="525"/>
                  <a:pt x="711" y="525"/>
                </a:cubicBezTo>
                <a:cubicBezTo>
                  <a:pt x="711" y="525"/>
                  <a:pt x="711" y="525"/>
                  <a:pt x="711" y="525"/>
                </a:cubicBezTo>
                <a:cubicBezTo>
                  <a:pt x="711" y="526"/>
                  <a:pt x="711" y="526"/>
                  <a:pt x="710" y="527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1" y="527"/>
                  <a:pt x="711" y="527"/>
                </a:cubicBezTo>
                <a:cubicBezTo>
                  <a:pt x="711" y="527"/>
                  <a:pt x="711" y="526"/>
                  <a:pt x="712" y="527"/>
                </a:cubicBezTo>
                <a:cubicBezTo>
                  <a:pt x="711" y="527"/>
                  <a:pt x="711" y="528"/>
                  <a:pt x="711" y="529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9"/>
                  <a:pt x="710" y="530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0"/>
                  <a:pt x="710" y="530"/>
                  <a:pt x="711" y="529"/>
                </a:cubicBezTo>
                <a:moveTo>
                  <a:pt x="712" y="517"/>
                </a:moveTo>
                <a:cubicBezTo>
                  <a:pt x="712" y="517"/>
                  <a:pt x="712" y="516"/>
                  <a:pt x="712" y="516"/>
                </a:cubicBezTo>
                <a:cubicBezTo>
                  <a:pt x="712" y="515"/>
                  <a:pt x="712" y="515"/>
                  <a:pt x="712" y="515"/>
                </a:cubicBezTo>
                <a:cubicBezTo>
                  <a:pt x="713" y="515"/>
                  <a:pt x="713" y="514"/>
                  <a:pt x="713" y="514"/>
                </a:cubicBezTo>
                <a:cubicBezTo>
                  <a:pt x="713" y="514"/>
                  <a:pt x="713" y="515"/>
                  <a:pt x="712" y="515"/>
                </a:cubicBezTo>
                <a:cubicBezTo>
                  <a:pt x="712" y="515"/>
                  <a:pt x="712" y="516"/>
                  <a:pt x="712" y="516"/>
                </a:cubicBezTo>
                <a:cubicBezTo>
                  <a:pt x="712" y="517"/>
                  <a:pt x="712" y="517"/>
                  <a:pt x="712" y="517"/>
                </a:cubicBezTo>
                <a:moveTo>
                  <a:pt x="728" y="487"/>
                </a:moveTo>
                <a:cubicBezTo>
                  <a:pt x="734" y="465"/>
                  <a:pt x="734" y="465"/>
                  <a:pt x="734" y="465"/>
                </a:cubicBezTo>
                <a:cubicBezTo>
                  <a:pt x="733" y="469"/>
                  <a:pt x="733" y="469"/>
                  <a:pt x="733" y="469"/>
                </a:cubicBezTo>
                <a:cubicBezTo>
                  <a:pt x="732" y="471"/>
                  <a:pt x="732" y="473"/>
                  <a:pt x="731" y="475"/>
                </a:cubicBezTo>
                <a:cubicBezTo>
                  <a:pt x="731" y="476"/>
                  <a:pt x="731" y="476"/>
                  <a:pt x="731" y="476"/>
                </a:cubicBezTo>
                <a:cubicBezTo>
                  <a:pt x="731" y="475"/>
                  <a:pt x="731" y="475"/>
                  <a:pt x="731" y="474"/>
                </a:cubicBezTo>
                <a:cubicBezTo>
                  <a:pt x="731" y="473"/>
                  <a:pt x="731" y="473"/>
                  <a:pt x="731" y="473"/>
                </a:cubicBezTo>
                <a:cubicBezTo>
                  <a:pt x="731" y="474"/>
                  <a:pt x="731" y="474"/>
                  <a:pt x="731" y="474"/>
                </a:cubicBezTo>
                <a:cubicBezTo>
                  <a:pt x="728" y="480"/>
                  <a:pt x="727" y="486"/>
                  <a:pt x="725" y="493"/>
                </a:cubicBezTo>
                <a:cubicBezTo>
                  <a:pt x="725" y="493"/>
                  <a:pt x="725" y="493"/>
                  <a:pt x="725" y="493"/>
                </a:cubicBezTo>
                <a:cubicBezTo>
                  <a:pt x="725" y="494"/>
                  <a:pt x="725" y="494"/>
                  <a:pt x="725" y="494"/>
                </a:cubicBezTo>
                <a:cubicBezTo>
                  <a:pt x="723" y="498"/>
                  <a:pt x="723" y="498"/>
                  <a:pt x="722" y="501"/>
                </a:cubicBezTo>
                <a:cubicBezTo>
                  <a:pt x="722" y="504"/>
                  <a:pt x="721" y="504"/>
                  <a:pt x="721" y="504"/>
                </a:cubicBezTo>
                <a:cubicBezTo>
                  <a:pt x="722" y="504"/>
                  <a:pt x="722" y="504"/>
                  <a:pt x="722" y="504"/>
                </a:cubicBezTo>
                <a:cubicBezTo>
                  <a:pt x="728" y="487"/>
                  <a:pt x="728" y="487"/>
                  <a:pt x="728" y="487"/>
                </a:cubicBezTo>
                <a:moveTo>
                  <a:pt x="714" y="506"/>
                </a:moveTo>
                <a:cubicBezTo>
                  <a:pt x="715" y="505"/>
                  <a:pt x="715" y="503"/>
                  <a:pt x="716" y="502"/>
                </a:cubicBezTo>
                <a:cubicBezTo>
                  <a:pt x="716" y="501"/>
                  <a:pt x="716" y="501"/>
                  <a:pt x="716" y="501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499"/>
                  <a:pt x="716" y="496"/>
                </a:cubicBezTo>
                <a:cubicBezTo>
                  <a:pt x="718" y="491"/>
                  <a:pt x="718" y="491"/>
                  <a:pt x="718" y="491"/>
                </a:cubicBezTo>
                <a:cubicBezTo>
                  <a:pt x="715" y="496"/>
                  <a:pt x="715" y="502"/>
                  <a:pt x="715" y="503"/>
                </a:cubicBezTo>
                <a:cubicBezTo>
                  <a:pt x="715" y="503"/>
                  <a:pt x="715" y="503"/>
                  <a:pt x="715" y="504"/>
                </a:cubicBezTo>
                <a:cubicBezTo>
                  <a:pt x="714" y="505"/>
                  <a:pt x="714" y="506"/>
                  <a:pt x="714" y="506"/>
                </a:cubicBezTo>
                <a:cubicBezTo>
                  <a:pt x="714" y="506"/>
                  <a:pt x="714" y="506"/>
                  <a:pt x="714" y="506"/>
                </a:cubicBezTo>
                <a:moveTo>
                  <a:pt x="719" y="481"/>
                </a:moveTo>
                <a:cubicBezTo>
                  <a:pt x="719" y="480"/>
                  <a:pt x="719" y="480"/>
                  <a:pt x="719" y="480"/>
                </a:cubicBezTo>
                <a:cubicBezTo>
                  <a:pt x="719" y="480"/>
                  <a:pt x="719" y="480"/>
                  <a:pt x="719" y="481"/>
                </a:cubicBezTo>
                <a:cubicBezTo>
                  <a:pt x="719" y="481"/>
                  <a:pt x="719" y="481"/>
                  <a:pt x="719" y="481"/>
                </a:cubicBezTo>
                <a:moveTo>
                  <a:pt x="719" y="485"/>
                </a:moveTo>
                <a:cubicBezTo>
                  <a:pt x="719" y="484"/>
                  <a:pt x="719" y="484"/>
                  <a:pt x="719" y="484"/>
                </a:cubicBezTo>
                <a:cubicBezTo>
                  <a:pt x="719" y="483"/>
                  <a:pt x="719" y="482"/>
                  <a:pt x="719" y="482"/>
                </a:cubicBezTo>
                <a:cubicBezTo>
                  <a:pt x="720" y="479"/>
                  <a:pt x="720" y="479"/>
                  <a:pt x="720" y="479"/>
                </a:cubicBezTo>
                <a:cubicBezTo>
                  <a:pt x="719" y="478"/>
                  <a:pt x="719" y="478"/>
                  <a:pt x="719" y="478"/>
                </a:cubicBezTo>
                <a:cubicBezTo>
                  <a:pt x="719" y="479"/>
                  <a:pt x="719" y="479"/>
                  <a:pt x="719" y="479"/>
                </a:cubicBezTo>
                <a:cubicBezTo>
                  <a:pt x="719" y="480"/>
                  <a:pt x="719" y="480"/>
                  <a:pt x="719" y="482"/>
                </a:cubicBezTo>
                <a:cubicBezTo>
                  <a:pt x="719" y="485"/>
                  <a:pt x="719" y="485"/>
                  <a:pt x="718" y="486"/>
                </a:cubicBezTo>
                <a:cubicBezTo>
                  <a:pt x="719" y="485"/>
                  <a:pt x="719" y="485"/>
                  <a:pt x="719" y="485"/>
                </a:cubicBezTo>
                <a:moveTo>
                  <a:pt x="720" y="475"/>
                </a:moveTo>
                <a:cubicBezTo>
                  <a:pt x="720" y="475"/>
                  <a:pt x="720" y="474"/>
                  <a:pt x="720" y="474"/>
                </a:cubicBezTo>
                <a:cubicBezTo>
                  <a:pt x="720" y="473"/>
                  <a:pt x="720" y="473"/>
                  <a:pt x="720" y="473"/>
                </a:cubicBezTo>
                <a:cubicBezTo>
                  <a:pt x="720" y="472"/>
                  <a:pt x="720" y="471"/>
                  <a:pt x="720" y="471"/>
                </a:cubicBezTo>
                <a:cubicBezTo>
                  <a:pt x="720" y="470"/>
                  <a:pt x="720" y="470"/>
                  <a:pt x="720" y="470"/>
                </a:cubicBezTo>
                <a:cubicBezTo>
                  <a:pt x="720" y="470"/>
                  <a:pt x="720" y="471"/>
                  <a:pt x="720" y="471"/>
                </a:cubicBezTo>
                <a:cubicBezTo>
                  <a:pt x="720" y="472"/>
                  <a:pt x="720" y="472"/>
                  <a:pt x="719" y="473"/>
                </a:cubicBezTo>
                <a:cubicBezTo>
                  <a:pt x="719" y="474"/>
                  <a:pt x="719" y="474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20" y="475"/>
                  <a:pt x="720" y="475"/>
                  <a:pt x="720" y="475"/>
                </a:cubicBezTo>
                <a:moveTo>
                  <a:pt x="721" y="502"/>
                </a:moveTo>
                <a:cubicBezTo>
                  <a:pt x="721" y="502"/>
                  <a:pt x="723" y="495"/>
                  <a:pt x="723" y="494"/>
                </a:cubicBezTo>
                <a:cubicBezTo>
                  <a:pt x="722" y="495"/>
                  <a:pt x="722" y="495"/>
                  <a:pt x="721" y="497"/>
                </a:cubicBezTo>
                <a:cubicBezTo>
                  <a:pt x="721" y="497"/>
                  <a:pt x="721" y="497"/>
                  <a:pt x="721" y="497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2" y="491"/>
                  <a:pt x="722" y="491"/>
                  <a:pt x="722" y="491"/>
                </a:cubicBezTo>
                <a:cubicBezTo>
                  <a:pt x="723" y="490"/>
                  <a:pt x="723" y="489"/>
                  <a:pt x="723" y="488"/>
                </a:cubicBezTo>
                <a:cubicBezTo>
                  <a:pt x="724" y="486"/>
                  <a:pt x="724" y="484"/>
                  <a:pt x="725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0"/>
                  <a:pt x="725" y="477"/>
                  <a:pt x="726" y="474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4" y="474"/>
                  <a:pt x="725" y="473"/>
                </a:cubicBezTo>
                <a:cubicBezTo>
                  <a:pt x="725" y="472"/>
                  <a:pt x="725" y="472"/>
                  <a:pt x="725" y="472"/>
                </a:cubicBezTo>
                <a:cubicBezTo>
                  <a:pt x="725" y="471"/>
                  <a:pt x="725" y="464"/>
                  <a:pt x="725" y="461"/>
                </a:cubicBezTo>
                <a:cubicBezTo>
                  <a:pt x="725" y="461"/>
                  <a:pt x="725" y="461"/>
                  <a:pt x="725" y="457"/>
                </a:cubicBezTo>
                <a:cubicBezTo>
                  <a:pt x="725" y="457"/>
                  <a:pt x="724" y="458"/>
                  <a:pt x="724" y="458"/>
                </a:cubicBezTo>
                <a:cubicBezTo>
                  <a:pt x="724" y="458"/>
                  <a:pt x="723" y="456"/>
                  <a:pt x="723" y="455"/>
                </a:cubicBezTo>
                <a:cubicBezTo>
                  <a:pt x="722" y="455"/>
                  <a:pt x="722" y="456"/>
                  <a:pt x="722" y="458"/>
                </a:cubicBezTo>
                <a:cubicBezTo>
                  <a:pt x="722" y="461"/>
                  <a:pt x="722" y="461"/>
                  <a:pt x="722" y="465"/>
                </a:cubicBezTo>
                <a:cubicBezTo>
                  <a:pt x="723" y="468"/>
                  <a:pt x="721" y="470"/>
                  <a:pt x="721" y="473"/>
                </a:cubicBezTo>
                <a:cubicBezTo>
                  <a:pt x="721" y="473"/>
                  <a:pt x="721" y="473"/>
                  <a:pt x="721" y="473"/>
                </a:cubicBezTo>
                <a:cubicBezTo>
                  <a:pt x="722" y="474"/>
                  <a:pt x="722" y="474"/>
                  <a:pt x="722" y="474"/>
                </a:cubicBezTo>
                <a:cubicBezTo>
                  <a:pt x="722" y="475"/>
                  <a:pt x="721" y="478"/>
                  <a:pt x="721" y="481"/>
                </a:cubicBezTo>
                <a:cubicBezTo>
                  <a:pt x="721" y="481"/>
                  <a:pt x="720" y="481"/>
                  <a:pt x="720" y="482"/>
                </a:cubicBezTo>
                <a:cubicBezTo>
                  <a:pt x="720" y="485"/>
                  <a:pt x="720" y="488"/>
                  <a:pt x="719" y="491"/>
                </a:cubicBezTo>
                <a:cubicBezTo>
                  <a:pt x="719" y="494"/>
                  <a:pt x="718" y="497"/>
                  <a:pt x="717" y="500"/>
                </a:cubicBezTo>
                <a:cubicBezTo>
                  <a:pt x="716" y="506"/>
                  <a:pt x="715" y="512"/>
                  <a:pt x="713" y="517"/>
                </a:cubicBezTo>
                <a:cubicBezTo>
                  <a:pt x="714" y="516"/>
                  <a:pt x="715" y="515"/>
                  <a:pt x="715" y="514"/>
                </a:cubicBezTo>
                <a:cubicBezTo>
                  <a:pt x="715" y="514"/>
                  <a:pt x="716" y="513"/>
                  <a:pt x="716" y="513"/>
                </a:cubicBezTo>
                <a:cubicBezTo>
                  <a:pt x="716" y="513"/>
                  <a:pt x="718" y="508"/>
                  <a:pt x="719" y="506"/>
                </a:cubicBezTo>
                <a:cubicBezTo>
                  <a:pt x="719" y="506"/>
                  <a:pt x="719" y="506"/>
                  <a:pt x="719" y="505"/>
                </a:cubicBezTo>
                <a:cubicBezTo>
                  <a:pt x="720" y="503"/>
                  <a:pt x="720" y="503"/>
                  <a:pt x="720" y="503"/>
                </a:cubicBezTo>
                <a:cubicBezTo>
                  <a:pt x="720" y="504"/>
                  <a:pt x="720" y="504"/>
                  <a:pt x="720" y="504"/>
                </a:cubicBezTo>
                <a:cubicBezTo>
                  <a:pt x="720" y="503"/>
                  <a:pt x="720" y="503"/>
                  <a:pt x="721" y="502"/>
                </a:cubicBezTo>
                <a:moveTo>
                  <a:pt x="482" y="16"/>
                </a:moveTo>
                <a:cubicBezTo>
                  <a:pt x="480" y="15"/>
                  <a:pt x="479" y="15"/>
                  <a:pt x="479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80" y="15"/>
                  <a:pt x="480" y="15"/>
                  <a:pt x="481" y="15"/>
                </a:cubicBezTo>
                <a:cubicBezTo>
                  <a:pt x="481" y="15"/>
                  <a:pt x="481" y="15"/>
                  <a:pt x="481" y="15"/>
                </a:cubicBezTo>
                <a:cubicBezTo>
                  <a:pt x="481" y="16"/>
                  <a:pt x="482" y="16"/>
                  <a:pt x="482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2" y="16"/>
                  <a:pt x="482" y="16"/>
                </a:cubicBezTo>
                <a:moveTo>
                  <a:pt x="492" y="21"/>
                </a:moveTo>
                <a:cubicBezTo>
                  <a:pt x="492" y="20"/>
                  <a:pt x="488" y="19"/>
                  <a:pt x="488" y="19"/>
                </a:cubicBezTo>
                <a:cubicBezTo>
                  <a:pt x="488" y="19"/>
                  <a:pt x="488" y="19"/>
                  <a:pt x="488" y="19"/>
                </a:cubicBezTo>
                <a:cubicBezTo>
                  <a:pt x="489" y="20"/>
                  <a:pt x="490" y="20"/>
                  <a:pt x="490" y="20"/>
                </a:cubicBezTo>
                <a:cubicBezTo>
                  <a:pt x="491" y="20"/>
                  <a:pt x="491" y="20"/>
                  <a:pt x="491" y="21"/>
                </a:cubicBezTo>
                <a:cubicBezTo>
                  <a:pt x="491" y="20"/>
                  <a:pt x="491" y="20"/>
                  <a:pt x="491" y="20"/>
                </a:cubicBezTo>
                <a:cubicBezTo>
                  <a:pt x="491" y="20"/>
                  <a:pt x="492" y="21"/>
                  <a:pt x="492" y="21"/>
                </a:cubicBezTo>
                <a:cubicBezTo>
                  <a:pt x="492" y="21"/>
                  <a:pt x="492" y="21"/>
                  <a:pt x="492" y="21"/>
                </a:cubicBezTo>
                <a:moveTo>
                  <a:pt x="476" y="14"/>
                </a:moveTo>
                <a:cubicBezTo>
                  <a:pt x="475" y="14"/>
                  <a:pt x="475" y="14"/>
                  <a:pt x="474" y="14"/>
                </a:cubicBezTo>
                <a:cubicBezTo>
                  <a:pt x="474" y="13"/>
                  <a:pt x="473" y="13"/>
                  <a:pt x="473" y="13"/>
                </a:cubicBezTo>
                <a:cubicBezTo>
                  <a:pt x="473" y="13"/>
                  <a:pt x="473" y="13"/>
                  <a:pt x="473" y="13"/>
                </a:cubicBezTo>
                <a:cubicBezTo>
                  <a:pt x="469" y="12"/>
                  <a:pt x="468" y="12"/>
                  <a:pt x="467" y="12"/>
                </a:cubicBezTo>
                <a:cubicBezTo>
                  <a:pt x="468" y="12"/>
                  <a:pt x="469" y="12"/>
                  <a:pt x="469" y="12"/>
                </a:cubicBezTo>
                <a:cubicBezTo>
                  <a:pt x="469" y="12"/>
                  <a:pt x="469" y="12"/>
                  <a:pt x="469" y="12"/>
                </a:cubicBezTo>
                <a:cubicBezTo>
                  <a:pt x="467" y="12"/>
                  <a:pt x="465" y="11"/>
                  <a:pt x="463" y="11"/>
                </a:cubicBezTo>
                <a:cubicBezTo>
                  <a:pt x="463" y="11"/>
                  <a:pt x="463" y="11"/>
                  <a:pt x="463" y="11"/>
                </a:cubicBezTo>
                <a:cubicBezTo>
                  <a:pt x="465" y="12"/>
                  <a:pt x="468" y="12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82" y="17"/>
                  <a:pt x="482" y="17"/>
                  <a:pt x="483" y="17"/>
                </a:cubicBezTo>
                <a:cubicBezTo>
                  <a:pt x="482" y="16"/>
                  <a:pt x="480" y="16"/>
                  <a:pt x="479" y="15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79" y="15"/>
                  <a:pt x="479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7" y="14"/>
                  <a:pt x="476" y="14"/>
                </a:cubicBezTo>
                <a:moveTo>
                  <a:pt x="460" y="10"/>
                </a:moveTo>
                <a:cubicBezTo>
                  <a:pt x="455" y="9"/>
                  <a:pt x="455" y="9"/>
                  <a:pt x="455" y="9"/>
                </a:cubicBezTo>
                <a:cubicBezTo>
                  <a:pt x="455" y="9"/>
                  <a:pt x="456" y="9"/>
                  <a:pt x="457" y="10"/>
                </a:cubicBezTo>
                <a:cubicBezTo>
                  <a:pt x="457" y="10"/>
                  <a:pt x="457" y="10"/>
                  <a:pt x="455" y="9"/>
                </a:cubicBezTo>
                <a:cubicBezTo>
                  <a:pt x="454" y="9"/>
                  <a:pt x="454" y="9"/>
                  <a:pt x="453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9"/>
                  <a:pt x="455" y="9"/>
                  <a:pt x="456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6" y="10"/>
                  <a:pt x="457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1" y="11"/>
                  <a:pt x="461" y="11"/>
                  <a:pt x="461" y="11"/>
                </a:cubicBezTo>
                <a:cubicBezTo>
                  <a:pt x="462" y="11"/>
                  <a:pt x="462" y="11"/>
                  <a:pt x="466" y="13"/>
                </a:cubicBezTo>
                <a:cubicBezTo>
                  <a:pt x="467" y="13"/>
                  <a:pt x="467" y="13"/>
                  <a:pt x="467" y="13"/>
                </a:cubicBezTo>
                <a:cubicBezTo>
                  <a:pt x="468" y="13"/>
                  <a:pt x="469" y="13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0" y="13"/>
                  <a:pt x="470" y="13"/>
                  <a:pt x="469" y="13"/>
                </a:cubicBezTo>
                <a:cubicBezTo>
                  <a:pt x="468" y="12"/>
                  <a:pt x="467" y="12"/>
                  <a:pt x="466" y="12"/>
                </a:cubicBezTo>
                <a:cubicBezTo>
                  <a:pt x="464" y="12"/>
                  <a:pt x="462" y="11"/>
                  <a:pt x="460" y="10"/>
                </a:cubicBezTo>
                <a:moveTo>
                  <a:pt x="445" y="7"/>
                </a:moveTo>
                <a:cubicBezTo>
                  <a:pt x="444" y="7"/>
                  <a:pt x="444" y="7"/>
                  <a:pt x="444" y="7"/>
                </a:cubicBezTo>
                <a:cubicBezTo>
                  <a:pt x="444" y="7"/>
                  <a:pt x="444" y="7"/>
                  <a:pt x="444" y="7"/>
                </a:cubicBezTo>
                <a:cubicBezTo>
                  <a:pt x="443" y="7"/>
                  <a:pt x="443" y="7"/>
                  <a:pt x="443" y="7"/>
                </a:cubicBezTo>
                <a:cubicBezTo>
                  <a:pt x="440" y="6"/>
                  <a:pt x="439" y="6"/>
                  <a:pt x="438" y="6"/>
                </a:cubicBezTo>
                <a:cubicBezTo>
                  <a:pt x="440" y="6"/>
                  <a:pt x="441" y="6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4" y="7"/>
                  <a:pt x="445" y="7"/>
                  <a:pt x="447" y="8"/>
                </a:cubicBezTo>
                <a:cubicBezTo>
                  <a:pt x="447" y="8"/>
                  <a:pt x="447" y="8"/>
                  <a:pt x="447" y="8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1" y="9"/>
                  <a:pt x="452" y="9"/>
                  <a:pt x="452" y="9"/>
                </a:cubicBezTo>
                <a:cubicBezTo>
                  <a:pt x="454" y="9"/>
                  <a:pt x="454" y="9"/>
                  <a:pt x="454" y="9"/>
                </a:cubicBezTo>
                <a:cubicBezTo>
                  <a:pt x="454" y="9"/>
                  <a:pt x="453" y="9"/>
                  <a:pt x="452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2" y="9"/>
                  <a:pt x="452" y="9"/>
                  <a:pt x="451" y="9"/>
                </a:cubicBezTo>
                <a:cubicBezTo>
                  <a:pt x="451" y="8"/>
                  <a:pt x="451" y="8"/>
                  <a:pt x="451" y="8"/>
                </a:cubicBezTo>
                <a:cubicBezTo>
                  <a:pt x="451" y="8"/>
                  <a:pt x="451" y="8"/>
                  <a:pt x="449" y="8"/>
                </a:cubicBezTo>
                <a:cubicBezTo>
                  <a:pt x="448" y="8"/>
                  <a:pt x="447" y="7"/>
                  <a:pt x="446" y="7"/>
                </a:cubicBezTo>
                <a:cubicBezTo>
                  <a:pt x="446" y="7"/>
                  <a:pt x="446" y="7"/>
                  <a:pt x="446" y="7"/>
                </a:cubicBezTo>
                <a:cubicBezTo>
                  <a:pt x="446" y="7"/>
                  <a:pt x="445" y="7"/>
                  <a:pt x="445" y="7"/>
                </a:cubicBezTo>
                <a:moveTo>
                  <a:pt x="459" y="11"/>
                </a:moveTo>
                <a:cubicBezTo>
                  <a:pt x="458" y="10"/>
                  <a:pt x="458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5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7" y="10"/>
                  <a:pt x="457" y="10"/>
                  <a:pt x="458" y="11"/>
                </a:cubicBezTo>
                <a:cubicBezTo>
                  <a:pt x="458" y="11"/>
                  <a:pt x="458" y="11"/>
                  <a:pt x="458" y="11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0" y="11"/>
                  <a:pt x="460" y="11"/>
                  <a:pt x="460" y="11"/>
                </a:cubicBezTo>
                <a:cubicBezTo>
                  <a:pt x="460" y="11"/>
                  <a:pt x="459" y="11"/>
                  <a:pt x="459" y="11"/>
                </a:cubicBezTo>
                <a:moveTo>
                  <a:pt x="440" y="6"/>
                </a:moveTo>
                <a:cubicBezTo>
                  <a:pt x="440" y="6"/>
                  <a:pt x="437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7" y="6"/>
                  <a:pt x="436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8" y="6"/>
                  <a:pt x="439" y="6"/>
                  <a:pt x="440" y="6"/>
                </a:cubicBezTo>
                <a:cubicBezTo>
                  <a:pt x="440" y="7"/>
                  <a:pt x="441" y="7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1" y="7"/>
                  <a:pt x="441" y="7"/>
                  <a:pt x="440" y="6"/>
                </a:cubicBezTo>
                <a:moveTo>
                  <a:pt x="487" y="60"/>
                </a:moveTo>
                <a:cubicBezTo>
                  <a:pt x="487" y="59"/>
                  <a:pt x="487" y="59"/>
                  <a:pt x="486" y="59"/>
                </a:cubicBezTo>
                <a:cubicBezTo>
                  <a:pt x="485" y="59"/>
                  <a:pt x="485" y="59"/>
                  <a:pt x="485" y="59"/>
                </a:cubicBezTo>
                <a:cubicBezTo>
                  <a:pt x="484" y="58"/>
                  <a:pt x="484" y="58"/>
                  <a:pt x="484" y="58"/>
                </a:cubicBezTo>
                <a:cubicBezTo>
                  <a:pt x="483" y="58"/>
                  <a:pt x="482" y="58"/>
                  <a:pt x="480" y="58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2" y="59"/>
                  <a:pt x="482" y="59"/>
                  <a:pt x="482" y="59"/>
                </a:cubicBezTo>
                <a:cubicBezTo>
                  <a:pt x="483" y="60"/>
                  <a:pt x="483" y="61"/>
                  <a:pt x="484" y="62"/>
                </a:cubicBezTo>
                <a:cubicBezTo>
                  <a:pt x="485" y="62"/>
                  <a:pt x="485" y="62"/>
                  <a:pt x="486" y="62"/>
                </a:cubicBezTo>
                <a:cubicBezTo>
                  <a:pt x="487" y="62"/>
                  <a:pt x="486" y="62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0"/>
                  <a:pt x="487" y="60"/>
                  <a:pt x="487" y="60"/>
                </a:cubicBezTo>
                <a:moveTo>
                  <a:pt x="473" y="23"/>
                </a:moveTo>
                <a:cubicBezTo>
                  <a:pt x="471" y="22"/>
                  <a:pt x="471" y="22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7" y="21"/>
                </a:cubicBezTo>
                <a:cubicBezTo>
                  <a:pt x="468" y="22"/>
                  <a:pt x="469" y="22"/>
                  <a:pt x="470" y="23"/>
                </a:cubicBezTo>
                <a:cubicBezTo>
                  <a:pt x="470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8" y="24"/>
                  <a:pt x="468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5"/>
                  <a:pt x="466" y="25"/>
                  <a:pt x="468" y="26"/>
                </a:cubicBezTo>
                <a:cubicBezTo>
                  <a:pt x="467" y="26"/>
                  <a:pt x="466" y="26"/>
                  <a:pt x="466" y="26"/>
                </a:cubicBezTo>
                <a:cubicBezTo>
                  <a:pt x="466" y="26"/>
                  <a:pt x="466" y="26"/>
                  <a:pt x="467" y="27"/>
                </a:cubicBezTo>
                <a:cubicBezTo>
                  <a:pt x="467" y="27"/>
                  <a:pt x="467" y="27"/>
                  <a:pt x="467" y="27"/>
                </a:cubicBezTo>
                <a:cubicBezTo>
                  <a:pt x="467" y="27"/>
                  <a:pt x="467" y="27"/>
                  <a:pt x="466" y="28"/>
                </a:cubicBezTo>
                <a:cubicBezTo>
                  <a:pt x="466" y="28"/>
                  <a:pt x="466" y="28"/>
                  <a:pt x="469" y="30"/>
                </a:cubicBezTo>
                <a:cubicBezTo>
                  <a:pt x="468" y="30"/>
                  <a:pt x="467" y="29"/>
                  <a:pt x="467" y="30"/>
                </a:cubicBezTo>
                <a:cubicBezTo>
                  <a:pt x="468" y="30"/>
                  <a:pt x="469" y="31"/>
                  <a:pt x="470" y="32"/>
                </a:cubicBezTo>
                <a:cubicBezTo>
                  <a:pt x="470" y="33"/>
                  <a:pt x="470" y="33"/>
                  <a:pt x="470" y="33"/>
                </a:cubicBezTo>
                <a:cubicBezTo>
                  <a:pt x="471" y="33"/>
                  <a:pt x="471" y="33"/>
                  <a:pt x="472" y="34"/>
                </a:cubicBezTo>
                <a:cubicBezTo>
                  <a:pt x="471" y="34"/>
                  <a:pt x="471" y="33"/>
                  <a:pt x="470" y="34"/>
                </a:cubicBezTo>
                <a:cubicBezTo>
                  <a:pt x="470" y="34"/>
                  <a:pt x="470" y="34"/>
                  <a:pt x="470" y="35"/>
                </a:cubicBezTo>
                <a:cubicBezTo>
                  <a:pt x="470" y="35"/>
                  <a:pt x="472" y="37"/>
                  <a:pt x="472" y="36"/>
                </a:cubicBezTo>
                <a:cubicBezTo>
                  <a:pt x="472" y="36"/>
                  <a:pt x="472" y="36"/>
                  <a:pt x="474" y="37"/>
                </a:cubicBezTo>
                <a:cubicBezTo>
                  <a:pt x="474" y="37"/>
                  <a:pt x="474" y="37"/>
                  <a:pt x="474" y="37"/>
                </a:cubicBezTo>
                <a:cubicBezTo>
                  <a:pt x="475" y="37"/>
                  <a:pt x="475" y="37"/>
                  <a:pt x="475" y="37"/>
                </a:cubicBezTo>
                <a:cubicBezTo>
                  <a:pt x="474" y="38"/>
                  <a:pt x="473" y="37"/>
                  <a:pt x="473" y="38"/>
                </a:cubicBezTo>
                <a:cubicBezTo>
                  <a:pt x="473" y="38"/>
                  <a:pt x="474" y="39"/>
                  <a:pt x="475" y="39"/>
                </a:cubicBezTo>
                <a:cubicBezTo>
                  <a:pt x="474" y="39"/>
                  <a:pt x="473" y="39"/>
                  <a:pt x="473" y="40"/>
                </a:cubicBezTo>
                <a:cubicBezTo>
                  <a:pt x="474" y="41"/>
                  <a:pt x="475" y="41"/>
                  <a:pt x="475" y="42"/>
                </a:cubicBezTo>
                <a:cubicBezTo>
                  <a:pt x="475" y="42"/>
                  <a:pt x="475" y="42"/>
                  <a:pt x="476" y="43"/>
                </a:cubicBezTo>
                <a:cubicBezTo>
                  <a:pt x="475" y="43"/>
                  <a:pt x="475" y="43"/>
                  <a:pt x="475" y="43"/>
                </a:cubicBezTo>
                <a:cubicBezTo>
                  <a:pt x="475" y="43"/>
                  <a:pt x="475" y="43"/>
                  <a:pt x="476" y="44"/>
                </a:cubicBezTo>
                <a:cubicBezTo>
                  <a:pt x="476" y="44"/>
                  <a:pt x="476" y="44"/>
                  <a:pt x="476" y="44"/>
                </a:cubicBezTo>
                <a:cubicBezTo>
                  <a:pt x="477" y="46"/>
                  <a:pt x="478" y="46"/>
                  <a:pt x="479" y="47"/>
                </a:cubicBezTo>
                <a:cubicBezTo>
                  <a:pt x="479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1" y="47"/>
                  <a:pt x="481" y="47"/>
                  <a:pt x="482" y="48"/>
                </a:cubicBezTo>
                <a:cubicBezTo>
                  <a:pt x="482" y="47"/>
                  <a:pt x="482" y="47"/>
                  <a:pt x="481" y="47"/>
                </a:cubicBezTo>
                <a:cubicBezTo>
                  <a:pt x="484" y="48"/>
                  <a:pt x="485" y="48"/>
                  <a:pt x="486" y="49"/>
                </a:cubicBezTo>
                <a:cubicBezTo>
                  <a:pt x="486" y="50"/>
                  <a:pt x="486" y="50"/>
                  <a:pt x="486" y="50"/>
                </a:cubicBezTo>
                <a:cubicBezTo>
                  <a:pt x="487" y="51"/>
                  <a:pt x="487" y="51"/>
                  <a:pt x="487" y="51"/>
                </a:cubicBezTo>
                <a:cubicBezTo>
                  <a:pt x="488" y="51"/>
                  <a:pt x="488" y="51"/>
                  <a:pt x="488" y="51"/>
                </a:cubicBezTo>
                <a:cubicBezTo>
                  <a:pt x="488" y="51"/>
                  <a:pt x="489" y="51"/>
                  <a:pt x="490" y="51"/>
                </a:cubicBezTo>
                <a:cubicBezTo>
                  <a:pt x="492" y="51"/>
                  <a:pt x="494" y="52"/>
                  <a:pt x="495" y="52"/>
                </a:cubicBezTo>
                <a:cubicBezTo>
                  <a:pt x="495" y="52"/>
                  <a:pt x="496" y="52"/>
                  <a:pt x="496" y="52"/>
                </a:cubicBezTo>
                <a:cubicBezTo>
                  <a:pt x="496" y="52"/>
                  <a:pt x="496" y="52"/>
                  <a:pt x="497" y="52"/>
                </a:cubicBezTo>
                <a:cubicBezTo>
                  <a:pt x="496" y="52"/>
                  <a:pt x="496" y="51"/>
                  <a:pt x="495" y="51"/>
                </a:cubicBezTo>
                <a:cubicBezTo>
                  <a:pt x="495" y="51"/>
                  <a:pt x="495" y="51"/>
                  <a:pt x="487" y="46"/>
                </a:cubicBezTo>
                <a:cubicBezTo>
                  <a:pt x="486" y="45"/>
                  <a:pt x="484" y="44"/>
                  <a:pt x="483" y="43"/>
                </a:cubicBezTo>
                <a:cubicBezTo>
                  <a:pt x="483" y="43"/>
                  <a:pt x="483" y="43"/>
                  <a:pt x="483" y="43"/>
                </a:cubicBezTo>
                <a:cubicBezTo>
                  <a:pt x="483" y="42"/>
                  <a:pt x="483" y="42"/>
                  <a:pt x="481" y="41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39"/>
                  <a:pt x="480" y="39"/>
                  <a:pt x="479" y="39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8" y="36"/>
                </a:cubicBezTo>
                <a:cubicBezTo>
                  <a:pt x="478" y="35"/>
                  <a:pt x="477" y="35"/>
                  <a:pt x="477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77" y="34"/>
                  <a:pt x="475" y="33"/>
                  <a:pt x="474" y="32"/>
                </a:cubicBezTo>
                <a:cubicBezTo>
                  <a:pt x="475" y="32"/>
                  <a:pt x="475" y="32"/>
                  <a:pt x="476" y="32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6" y="31"/>
                  <a:pt x="476" y="31"/>
                  <a:pt x="476" y="31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29"/>
                  <a:pt x="473" y="29"/>
                  <a:pt x="472" y="28"/>
                </a:cubicBezTo>
                <a:cubicBezTo>
                  <a:pt x="473" y="27"/>
                  <a:pt x="473" y="28"/>
                  <a:pt x="474" y="28"/>
                </a:cubicBezTo>
                <a:cubicBezTo>
                  <a:pt x="474" y="27"/>
                  <a:pt x="473" y="27"/>
                  <a:pt x="473" y="27"/>
                </a:cubicBezTo>
                <a:cubicBezTo>
                  <a:pt x="473" y="27"/>
                  <a:pt x="473" y="27"/>
                  <a:pt x="473" y="27"/>
                </a:cubicBezTo>
                <a:cubicBezTo>
                  <a:pt x="473" y="26"/>
                  <a:pt x="473" y="26"/>
                  <a:pt x="473" y="26"/>
                </a:cubicBezTo>
                <a:cubicBezTo>
                  <a:pt x="474" y="26"/>
                  <a:pt x="474" y="26"/>
                  <a:pt x="475" y="26"/>
                </a:cubicBezTo>
                <a:cubicBezTo>
                  <a:pt x="475" y="26"/>
                  <a:pt x="474" y="26"/>
                  <a:pt x="474" y="26"/>
                </a:cubicBezTo>
                <a:cubicBezTo>
                  <a:pt x="475" y="25"/>
                  <a:pt x="475" y="25"/>
                  <a:pt x="475" y="25"/>
                </a:cubicBezTo>
                <a:cubicBezTo>
                  <a:pt x="474" y="25"/>
                  <a:pt x="474" y="25"/>
                  <a:pt x="474" y="25"/>
                </a:cubicBezTo>
                <a:cubicBezTo>
                  <a:pt x="475" y="25"/>
                  <a:pt x="475" y="25"/>
                  <a:pt x="476" y="25"/>
                </a:cubicBezTo>
                <a:cubicBezTo>
                  <a:pt x="475" y="24"/>
                  <a:pt x="475" y="24"/>
                  <a:pt x="473" y="23"/>
                </a:cubicBezTo>
                <a:cubicBezTo>
                  <a:pt x="473" y="23"/>
                  <a:pt x="473" y="23"/>
                  <a:pt x="473" y="23"/>
                </a:cubicBezTo>
                <a:cubicBezTo>
                  <a:pt x="474" y="23"/>
                  <a:pt x="474" y="23"/>
                  <a:pt x="474" y="23"/>
                </a:cubicBezTo>
                <a:cubicBezTo>
                  <a:pt x="474" y="23"/>
                  <a:pt x="473" y="23"/>
                  <a:pt x="473" y="23"/>
                </a:cubicBezTo>
                <a:moveTo>
                  <a:pt x="504" y="38"/>
                </a:moveTo>
                <a:cubicBezTo>
                  <a:pt x="503" y="37"/>
                  <a:pt x="501" y="36"/>
                  <a:pt x="501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1" y="37"/>
                  <a:pt x="501" y="37"/>
                  <a:pt x="501" y="37"/>
                </a:cubicBezTo>
                <a:cubicBezTo>
                  <a:pt x="502" y="38"/>
                  <a:pt x="502" y="38"/>
                  <a:pt x="502" y="38"/>
                </a:cubicBezTo>
                <a:cubicBezTo>
                  <a:pt x="503" y="39"/>
                  <a:pt x="503" y="39"/>
                  <a:pt x="503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5" y="38"/>
                  <a:pt x="505" y="38"/>
                  <a:pt x="505" y="38"/>
                </a:cubicBezTo>
                <a:cubicBezTo>
                  <a:pt x="505" y="38"/>
                  <a:pt x="504" y="38"/>
                  <a:pt x="504" y="38"/>
                </a:cubicBezTo>
                <a:moveTo>
                  <a:pt x="428" y="7"/>
                </a:moveTo>
                <a:cubicBezTo>
                  <a:pt x="428" y="7"/>
                  <a:pt x="428" y="7"/>
                  <a:pt x="428" y="7"/>
                </a:cubicBezTo>
                <a:cubicBezTo>
                  <a:pt x="428" y="7"/>
                  <a:pt x="427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7" y="7"/>
                  <a:pt x="427" y="7"/>
                  <a:pt x="427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6" y="7"/>
                  <a:pt x="427" y="7"/>
                  <a:pt x="427" y="7"/>
                </a:cubicBezTo>
                <a:cubicBezTo>
                  <a:pt x="427" y="7"/>
                  <a:pt x="427" y="7"/>
                  <a:pt x="427" y="7"/>
                </a:cubicBezTo>
                <a:cubicBezTo>
                  <a:pt x="427" y="7"/>
                  <a:pt x="431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8"/>
                  <a:pt x="431" y="8"/>
                  <a:pt x="429" y="7"/>
                </a:cubicBezTo>
                <a:cubicBezTo>
                  <a:pt x="429" y="7"/>
                  <a:pt x="429" y="7"/>
                  <a:pt x="429" y="7"/>
                </a:cubicBezTo>
                <a:cubicBezTo>
                  <a:pt x="428" y="7"/>
                  <a:pt x="428" y="7"/>
                  <a:pt x="428" y="7"/>
                </a:cubicBezTo>
                <a:moveTo>
                  <a:pt x="431" y="8"/>
                </a:moveTo>
                <a:cubicBezTo>
                  <a:pt x="430" y="8"/>
                  <a:pt x="430" y="8"/>
                  <a:pt x="429" y="8"/>
                </a:cubicBezTo>
                <a:cubicBezTo>
                  <a:pt x="429" y="8"/>
                  <a:pt x="429" y="8"/>
                  <a:pt x="428" y="8"/>
                </a:cubicBezTo>
                <a:cubicBezTo>
                  <a:pt x="427" y="7"/>
                  <a:pt x="426" y="7"/>
                  <a:pt x="425" y="7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7"/>
                </a:cubicBezTo>
                <a:cubicBezTo>
                  <a:pt x="425" y="7"/>
                  <a:pt x="425" y="7"/>
                  <a:pt x="426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6" y="7"/>
                  <a:pt x="426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7" y="8"/>
                  <a:pt x="427" y="8"/>
                  <a:pt x="428" y="8"/>
                </a:cubicBezTo>
                <a:cubicBezTo>
                  <a:pt x="428" y="8"/>
                  <a:pt x="429" y="8"/>
                  <a:pt x="430" y="9"/>
                </a:cubicBezTo>
                <a:cubicBezTo>
                  <a:pt x="430" y="8"/>
                  <a:pt x="430" y="8"/>
                  <a:pt x="430" y="8"/>
                </a:cubicBezTo>
                <a:cubicBezTo>
                  <a:pt x="429" y="8"/>
                  <a:pt x="429" y="8"/>
                  <a:pt x="429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moveTo>
                  <a:pt x="433" y="10"/>
                </a:moveTo>
                <a:cubicBezTo>
                  <a:pt x="433" y="10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3" y="10"/>
                  <a:pt x="433" y="10"/>
                  <a:pt x="433" y="10"/>
                </a:cubicBezTo>
                <a:moveTo>
                  <a:pt x="430" y="9"/>
                </a:moveTo>
                <a:cubicBezTo>
                  <a:pt x="429" y="9"/>
                  <a:pt x="429" y="9"/>
                  <a:pt x="429" y="9"/>
                </a:cubicBezTo>
                <a:cubicBezTo>
                  <a:pt x="428" y="8"/>
                  <a:pt x="428" y="8"/>
                  <a:pt x="428" y="8"/>
                </a:cubicBezTo>
                <a:cubicBezTo>
                  <a:pt x="428" y="8"/>
                  <a:pt x="428" y="8"/>
                  <a:pt x="427" y="8"/>
                </a:cubicBezTo>
                <a:cubicBezTo>
                  <a:pt x="427" y="8"/>
                  <a:pt x="427" y="8"/>
                  <a:pt x="427" y="8"/>
                </a:cubicBezTo>
                <a:cubicBezTo>
                  <a:pt x="428" y="9"/>
                  <a:pt x="428" y="9"/>
                  <a:pt x="428" y="9"/>
                </a:cubicBezTo>
                <a:cubicBezTo>
                  <a:pt x="428" y="9"/>
                  <a:pt x="428" y="9"/>
                  <a:pt x="428" y="9"/>
                </a:cubicBezTo>
                <a:cubicBezTo>
                  <a:pt x="429" y="9"/>
                  <a:pt x="429" y="10"/>
                  <a:pt x="430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0" y="9"/>
                  <a:pt x="429" y="9"/>
                  <a:pt x="429" y="9"/>
                </a:cubicBezTo>
                <a:cubicBezTo>
                  <a:pt x="430" y="10"/>
                  <a:pt x="431" y="10"/>
                  <a:pt x="432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1" y="10"/>
                  <a:pt x="430" y="9"/>
                  <a:pt x="429" y="9"/>
                </a:cubicBezTo>
                <a:cubicBezTo>
                  <a:pt x="430" y="9"/>
                  <a:pt x="430" y="9"/>
                  <a:pt x="430" y="9"/>
                </a:cubicBezTo>
                <a:moveTo>
                  <a:pt x="425" y="7"/>
                </a:moveTo>
                <a:cubicBezTo>
                  <a:pt x="424" y="7"/>
                  <a:pt x="424" y="7"/>
                  <a:pt x="424" y="7"/>
                </a:cubicBezTo>
                <a:cubicBezTo>
                  <a:pt x="423" y="7"/>
                  <a:pt x="423" y="7"/>
                  <a:pt x="423" y="6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7"/>
                  <a:pt x="422" y="7"/>
                  <a:pt x="422" y="7"/>
                </a:cubicBezTo>
                <a:cubicBezTo>
                  <a:pt x="422" y="7"/>
                  <a:pt x="422" y="7"/>
                  <a:pt x="419" y="6"/>
                </a:cubicBezTo>
                <a:cubicBezTo>
                  <a:pt x="419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6"/>
                  <a:pt x="418" y="6"/>
                  <a:pt x="418" y="6"/>
                </a:cubicBezTo>
                <a:cubicBezTo>
                  <a:pt x="419" y="6"/>
                  <a:pt x="420" y="6"/>
                  <a:pt x="421" y="7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7"/>
                  <a:pt x="421" y="7"/>
                  <a:pt x="421" y="7"/>
                </a:cubicBezTo>
                <a:cubicBezTo>
                  <a:pt x="421" y="7"/>
                  <a:pt x="421" y="7"/>
                  <a:pt x="421" y="7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8"/>
                  <a:pt x="424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4" y="9"/>
                </a:cubicBezTo>
                <a:cubicBezTo>
                  <a:pt x="424" y="9"/>
                  <a:pt x="424" y="9"/>
                  <a:pt x="424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4" y="9"/>
                  <a:pt x="423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3" y="8"/>
                </a:cubicBezTo>
                <a:cubicBezTo>
                  <a:pt x="423" y="7"/>
                  <a:pt x="423" y="7"/>
                  <a:pt x="423" y="7"/>
                </a:cubicBezTo>
                <a:cubicBezTo>
                  <a:pt x="424" y="8"/>
                  <a:pt x="424" y="8"/>
                  <a:pt x="425" y="8"/>
                </a:cubicBezTo>
                <a:cubicBezTo>
                  <a:pt x="425" y="8"/>
                  <a:pt x="425" y="8"/>
                  <a:pt x="425" y="8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7"/>
                  <a:pt x="423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5" y="7"/>
                  <a:pt x="425" y="7"/>
                </a:cubicBezTo>
                <a:moveTo>
                  <a:pt x="421" y="8"/>
                </a:moveTo>
                <a:cubicBezTo>
                  <a:pt x="420" y="8"/>
                  <a:pt x="420" y="8"/>
                  <a:pt x="419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8" y="7"/>
                  <a:pt x="417" y="7"/>
                  <a:pt x="417" y="7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7" y="7"/>
                  <a:pt x="417" y="7"/>
                </a:cubicBez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7" y="7"/>
                  <a:pt x="417" y="7"/>
                  <a:pt x="417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6" y="7"/>
                  <a:pt x="415" y="7"/>
                </a:cubicBezTo>
                <a:cubicBezTo>
                  <a:pt x="416" y="8"/>
                  <a:pt x="416" y="8"/>
                  <a:pt x="416" y="8"/>
                </a:cubicBezTo>
                <a:cubicBezTo>
                  <a:pt x="416" y="8"/>
                  <a:pt x="415" y="7"/>
                  <a:pt x="415" y="7"/>
                </a:cubicBezTo>
                <a:cubicBezTo>
                  <a:pt x="414" y="7"/>
                  <a:pt x="414" y="7"/>
                  <a:pt x="414" y="7"/>
                </a:cubicBezTo>
                <a:cubicBezTo>
                  <a:pt x="416" y="8"/>
                  <a:pt x="417" y="9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8" y="8"/>
                  <a:pt x="418" y="8"/>
                </a:cubicBezTo>
                <a:cubicBezTo>
                  <a:pt x="418" y="8"/>
                  <a:pt x="418" y="8"/>
                  <a:pt x="418" y="8"/>
                </a:cubicBezTo>
                <a:cubicBezTo>
                  <a:pt x="419" y="8"/>
                  <a:pt x="419" y="8"/>
                  <a:pt x="420" y="9"/>
                </a:cubicBezTo>
                <a:cubicBezTo>
                  <a:pt x="419" y="9"/>
                  <a:pt x="419" y="9"/>
                  <a:pt x="419" y="9"/>
                </a:cubicBezTo>
                <a:cubicBezTo>
                  <a:pt x="420" y="9"/>
                  <a:pt x="420" y="9"/>
                  <a:pt x="420" y="9"/>
                </a:cubicBezTo>
                <a:cubicBezTo>
                  <a:pt x="421" y="9"/>
                  <a:pt x="421" y="10"/>
                  <a:pt x="422" y="10"/>
                </a:cubicBezTo>
                <a:cubicBezTo>
                  <a:pt x="424" y="10"/>
                  <a:pt x="424" y="10"/>
                  <a:pt x="424" y="10"/>
                </a:cubicBezTo>
                <a:cubicBezTo>
                  <a:pt x="424" y="10"/>
                  <a:pt x="423" y="9"/>
                  <a:pt x="421" y="9"/>
                </a:cubicBezTo>
                <a:cubicBezTo>
                  <a:pt x="421" y="9"/>
                  <a:pt x="421" y="9"/>
                  <a:pt x="421" y="9"/>
                </a:cubicBezTo>
                <a:cubicBezTo>
                  <a:pt x="421" y="9"/>
                  <a:pt x="421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8"/>
                  <a:pt x="421" y="8"/>
                  <a:pt x="421" y="8"/>
                </a:cubicBezTo>
                <a:moveTo>
                  <a:pt x="399" y="10"/>
                </a:moveTo>
                <a:cubicBezTo>
                  <a:pt x="399" y="9"/>
                  <a:pt x="399" y="9"/>
                  <a:pt x="399" y="9"/>
                </a:cubicBezTo>
                <a:cubicBezTo>
                  <a:pt x="398" y="9"/>
                  <a:pt x="398" y="9"/>
                  <a:pt x="398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6" y="8"/>
                  <a:pt x="395" y="8"/>
                  <a:pt x="395" y="8"/>
                </a:cubicBezTo>
                <a:cubicBezTo>
                  <a:pt x="395" y="9"/>
                  <a:pt x="395" y="9"/>
                  <a:pt x="394" y="9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2" y="8"/>
                  <a:pt x="392" y="8"/>
                </a:cubicBezTo>
                <a:cubicBezTo>
                  <a:pt x="392" y="8"/>
                  <a:pt x="390" y="8"/>
                  <a:pt x="389" y="8"/>
                </a:cubicBezTo>
                <a:cubicBezTo>
                  <a:pt x="389" y="8"/>
                  <a:pt x="388" y="9"/>
                  <a:pt x="390" y="9"/>
                </a:cubicBezTo>
                <a:cubicBezTo>
                  <a:pt x="390" y="9"/>
                  <a:pt x="390" y="9"/>
                  <a:pt x="390" y="9"/>
                </a:cubicBezTo>
                <a:cubicBezTo>
                  <a:pt x="391" y="9"/>
                  <a:pt x="391" y="9"/>
                  <a:pt x="391" y="9"/>
                </a:cubicBezTo>
                <a:cubicBezTo>
                  <a:pt x="391" y="9"/>
                  <a:pt x="391" y="9"/>
                  <a:pt x="392" y="9"/>
                </a:cubicBezTo>
                <a:cubicBezTo>
                  <a:pt x="392" y="9"/>
                  <a:pt x="392" y="10"/>
                  <a:pt x="393" y="10"/>
                </a:cubicBezTo>
                <a:cubicBezTo>
                  <a:pt x="392" y="10"/>
                  <a:pt x="391" y="10"/>
                  <a:pt x="391" y="10"/>
                </a:cubicBezTo>
                <a:cubicBezTo>
                  <a:pt x="391" y="10"/>
                  <a:pt x="391" y="10"/>
                  <a:pt x="391" y="10"/>
                </a:cubicBezTo>
                <a:cubicBezTo>
                  <a:pt x="391" y="11"/>
                  <a:pt x="392" y="11"/>
                  <a:pt x="392" y="11"/>
                </a:cubicBezTo>
                <a:cubicBezTo>
                  <a:pt x="393" y="11"/>
                  <a:pt x="393" y="11"/>
                  <a:pt x="394" y="11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5" y="11"/>
                  <a:pt x="395" y="11"/>
                  <a:pt x="395" y="11"/>
                </a:cubicBezTo>
                <a:cubicBezTo>
                  <a:pt x="396" y="12"/>
                  <a:pt x="396" y="12"/>
                  <a:pt x="396" y="12"/>
                </a:cubicBezTo>
                <a:cubicBezTo>
                  <a:pt x="397" y="12"/>
                  <a:pt x="397" y="11"/>
                  <a:pt x="397" y="11"/>
                </a:cubicBezTo>
                <a:cubicBezTo>
                  <a:pt x="398" y="11"/>
                  <a:pt x="398" y="11"/>
                  <a:pt x="399" y="11"/>
                </a:cubicBezTo>
                <a:cubicBezTo>
                  <a:pt x="398" y="11"/>
                  <a:pt x="398" y="11"/>
                  <a:pt x="398" y="11"/>
                </a:cubicBezTo>
                <a:cubicBezTo>
                  <a:pt x="398" y="10"/>
                  <a:pt x="398" y="10"/>
                  <a:pt x="398" y="10"/>
                </a:cubicBezTo>
                <a:cubicBezTo>
                  <a:pt x="398" y="10"/>
                  <a:pt x="399" y="10"/>
                  <a:pt x="399" y="10"/>
                </a:cubicBezTo>
                <a:moveTo>
                  <a:pt x="390" y="11"/>
                </a:move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moveTo>
                  <a:pt x="401" y="18"/>
                </a:moveTo>
                <a:cubicBezTo>
                  <a:pt x="401" y="17"/>
                  <a:pt x="401" y="17"/>
                  <a:pt x="401" y="17"/>
                </a:cubicBezTo>
                <a:cubicBezTo>
                  <a:pt x="401" y="17"/>
                  <a:pt x="401" y="17"/>
                  <a:pt x="399" y="17"/>
                </a:cubicBezTo>
                <a:cubicBezTo>
                  <a:pt x="398" y="16"/>
                  <a:pt x="398" y="16"/>
                  <a:pt x="398" y="16"/>
                </a:cubicBezTo>
                <a:cubicBezTo>
                  <a:pt x="398" y="15"/>
                  <a:pt x="397" y="15"/>
                  <a:pt x="396" y="15"/>
                </a:cubicBezTo>
                <a:cubicBezTo>
                  <a:pt x="396" y="15"/>
                  <a:pt x="396" y="14"/>
                  <a:pt x="395" y="14"/>
                </a:cubicBezTo>
                <a:cubicBezTo>
                  <a:pt x="395" y="14"/>
                  <a:pt x="395" y="14"/>
                  <a:pt x="394" y="13"/>
                </a:cubicBezTo>
                <a:cubicBezTo>
                  <a:pt x="394" y="13"/>
                  <a:pt x="394" y="13"/>
                  <a:pt x="393" y="13"/>
                </a:cubicBezTo>
                <a:cubicBezTo>
                  <a:pt x="393" y="13"/>
                  <a:pt x="393" y="12"/>
                  <a:pt x="392" y="12"/>
                </a:cubicBezTo>
                <a:cubicBezTo>
                  <a:pt x="392" y="12"/>
                  <a:pt x="392" y="12"/>
                  <a:pt x="392" y="12"/>
                </a:cubicBezTo>
                <a:cubicBezTo>
                  <a:pt x="392" y="12"/>
                  <a:pt x="392" y="12"/>
                  <a:pt x="391" y="12"/>
                </a:cubicBezTo>
                <a:cubicBezTo>
                  <a:pt x="390" y="12"/>
                  <a:pt x="390" y="12"/>
                  <a:pt x="390" y="12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89" y="11"/>
                  <a:pt x="389" y="11"/>
                  <a:pt x="389" y="11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7" y="9"/>
                  <a:pt x="387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6" y="9"/>
                  <a:pt x="386" y="9"/>
                  <a:pt x="386" y="10"/>
                </a:cubicBezTo>
                <a:cubicBezTo>
                  <a:pt x="386" y="10"/>
                  <a:pt x="386" y="10"/>
                  <a:pt x="386" y="10"/>
                </a:cubicBezTo>
                <a:cubicBezTo>
                  <a:pt x="386" y="11"/>
                  <a:pt x="387" y="11"/>
                  <a:pt x="387" y="11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9"/>
                  <a:pt x="385" y="9"/>
                  <a:pt x="385" y="9"/>
                </a:cubicBezTo>
                <a:cubicBezTo>
                  <a:pt x="384" y="10"/>
                  <a:pt x="384" y="10"/>
                  <a:pt x="384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2" y="10"/>
                </a:cubicBezTo>
                <a:cubicBezTo>
                  <a:pt x="382" y="10"/>
                  <a:pt x="381" y="10"/>
                  <a:pt x="381" y="10"/>
                </a:cubicBezTo>
                <a:cubicBezTo>
                  <a:pt x="378" y="10"/>
                  <a:pt x="380" y="11"/>
                  <a:pt x="380" y="11"/>
                </a:cubicBezTo>
                <a:cubicBezTo>
                  <a:pt x="380" y="11"/>
                  <a:pt x="381" y="11"/>
                  <a:pt x="381" y="11"/>
                </a:cubicBezTo>
                <a:cubicBezTo>
                  <a:pt x="381" y="11"/>
                  <a:pt x="381" y="12"/>
                  <a:pt x="381" y="12"/>
                </a:cubicBezTo>
                <a:cubicBezTo>
                  <a:pt x="380" y="13"/>
                  <a:pt x="381" y="13"/>
                  <a:pt x="381" y="14"/>
                </a:cubicBezTo>
                <a:cubicBezTo>
                  <a:pt x="380" y="14"/>
                  <a:pt x="380" y="12"/>
                  <a:pt x="379" y="12"/>
                </a:cubicBezTo>
                <a:cubicBezTo>
                  <a:pt x="379" y="13"/>
                  <a:pt x="379" y="13"/>
                  <a:pt x="379" y="14"/>
                </a:cubicBezTo>
                <a:cubicBezTo>
                  <a:pt x="380" y="15"/>
                  <a:pt x="381" y="15"/>
                  <a:pt x="381" y="15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2" y="15"/>
                  <a:pt x="382" y="15"/>
                  <a:pt x="382" y="15"/>
                </a:cubicBezTo>
                <a:cubicBezTo>
                  <a:pt x="382" y="15"/>
                  <a:pt x="382" y="15"/>
                  <a:pt x="383" y="15"/>
                </a:cubicBezTo>
                <a:cubicBezTo>
                  <a:pt x="383" y="15"/>
                  <a:pt x="383" y="15"/>
                  <a:pt x="383" y="15"/>
                </a:cubicBezTo>
                <a:cubicBezTo>
                  <a:pt x="384" y="15"/>
                  <a:pt x="384" y="14"/>
                  <a:pt x="384" y="14"/>
                </a:cubicBezTo>
                <a:cubicBezTo>
                  <a:pt x="384" y="14"/>
                  <a:pt x="384" y="14"/>
                  <a:pt x="385" y="14"/>
                </a:cubicBezTo>
                <a:cubicBezTo>
                  <a:pt x="385" y="14"/>
                  <a:pt x="385" y="14"/>
                  <a:pt x="385" y="14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4"/>
                </a:cubicBezTo>
                <a:cubicBezTo>
                  <a:pt x="386" y="14"/>
                  <a:pt x="386" y="14"/>
                  <a:pt x="387" y="14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8" y="14"/>
                  <a:pt x="388" y="14"/>
                  <a:pt x="388" y="14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7" y="15"/>
                </a:cubicBezTo>
                <a:cubicBezTo>
                  <a:pt x="387" y="15"/>
                  <a:pt x="387" y="15"/>
                  <a:pt x="387" y="15"/>
                </a:cubicBezTo>
                <a:cubicBezTo>
                  <a:pt x="387" y="15"/>
                  <a:pt x="383" y="15"/>
                  <a:pt x="383" y="16"/>
                </a:cubicBezTo>
                <a:cubicBezTo>
                  <a:pt x="383" y="17"/>
                  <a:pt x="383" y="17"/>
                  <a:pt x="383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5" y="17"/>
                  <a:pt x="385" y="17"/>
                  <a:pt x="386" y="17"/>
                </a:cubicBezTo>
                <a:cubicBezTo>
                  <a:pt x="386" y="17"/>
                  <a:pt x="387" y="16"/>
                  <a:pt x="387" y="16"/>
                </a:cubicBezTo>
                <a:cubicBezTo>
                  <a:pt x="387" y="16"/>
                  <a:pt x="387" y="16"/>
                  <a:pt x="387" y="16"/>
                </a:cubicBezTo>
                <a:cubicBezTo>
                  <a:pt x="387" y="16"/>
                  <a:pt x="387" y="16"/>
                  <a:pt x="388" y="16"/>
                </a:cubicBezTo>
                <a:cubicBezTo>
                  <a:pt x="387" y="17"/>
                  <a:pt x="387" y="17"/>
                  <a:pt x="387" y="17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3" y="17"/>
                  <a:pt x="383" y="18"/>
                  <a:pt x="384" y="19"/>
                </a:cubicBezTo>
                <a:cubicBezTo>
                  <a:pt x="384" y="19"/>
                  <a:pt x="384" y="19"/>
                  <a:pt x="385" y="19"/>
                </a:cubicBezTo>
                <a:cubicBezTo>
                  <a:pt x="386" y="19"/>
                  <a:pt x="386" y="19"/>
                  <a:pt x="388" y="22"/>
                </a:cubicBezTo>
                <a:cubicBezTo>
                  <a:pt x="388" y="22"/>
                  <a:pt x="388" y="22"/>
                  <a:pt x="388" y="22"/>
                </a:cubicBezTo>
                <a:cubicBezTo>
                  <a:pt x="388" y="21"/>
                  <a:pt x="388" y="21"/>
                  <a:pt x="388" y="21"/>
                </a:cubicBezTo>
                <a:cubicBezTo>
                  <a:pt x="388" y="21"/>
                  <a:pt x="389" y="21"/>
                  <a:pt x="389" y="20"/>
                </a:cubicBezTo>
                <a:cubicBezTo>
                  <a:pt x="389" y="19"/>
                  <a:pt x="389" y="19"/>
                  <a:pt x="389" y="18"/>
                </a:cubicBezTo>
                <a:cubicBezTo>
                  <a:pt x="390" y="18"/>
                  <a:pt x="390" y="18"/>
                  <a:pt x="390" y="18"/>
                </a:cubicBezTo>
                <a:cubicBezTo>
                  <a:pt x="390" y="17"/>
                  <a:pt x="390" y="17"/>
                  <a:pt x="390" y="16"/>
                </a:cubicBezTo>
                <a:cubicBezTo>
                  <a:pt x="391" y="16"/>
                  <a:pt x="391" y="16"/>
                  <a:pt x="391" y="16"/>
                </a:cubicBezTo>
                <a:cubicBezTo>
                  <a:pt x="391" y="15"/>
                  <a:pt x="391" y="14"/>
                  <a:pt x="391" y="14"/>
                </a:cubicBezTo>
                <a:cubicBezTo>
                  <a:pt x="391" y="14"/>
                  <a:pt x="392" y="14"/>
                  <a:pt x="393" y="14"/>
                </a:cubicBezTo>
                <a:cubicBezTo>
                  <a:pt x="393" y="14"/>
                  <a:pt x="393" y="14"/>
                  <a:pt x="393" y="14"/>
                </a:cubicBezTo>
                <a:cubicBezTo>
                  <a:pt x="393" y="14"/>
                  <a:pt x="393" y="15"/>
                  <a:pt x="393" y="15"/>
                </a:cubicBezTo>
                <a:cubicBezTo>
                  <a:pt x="395" y="15"/>
                  <a:pt x="395" y="17"/>
                  <a:pt x="395" y="17"/>
                </a:cubicBezTo>
                <a:cubicBezTo>
                  <a:pt x="394" y="17"/>
                  <a:pt x="394" y="18"/>
                  <a:pt x="395" y="18"/>
                </a:cubicBezTo>
                <a:cubicBezTo>
                  <a:pt x="395" y="18"/>
                  <a:pt x="395" y="18"/>
                  <a:pt x="395" y="18"/>
                </a:cubicBezTo>
                <a:cubicBezTo>
                  <a:pt x="396" y="18"/>
                  <a:pt x="396" y="17"/>
                  <a:pt x="397" y="17"/>
                </a:cubicBezTo>
                <a:cubicBezTo>
                  <a:pt x="397" y="18"/>
                  <a:pt x="397" y="18"/>
                  <a:pt x="398" y="19"/>
                </a:cubicBezTo>
                <a:cubicBezTo>
                  <a:pt x="398" y="19"/>
                  <a:pt x="398" y="19"/>
                  <a:pt x="399" y="19"/>
                </a:cubicBezTo>
                <a:cubicBezTo>
                  <a:pt x="399" y="19"/>
                  <a:pt x="399" y="19"/>
                  <a:pt x="399" y="19"/>
                </a:cubicBezTo>
                <a:cubicBezTo>
                  <a:pt x="399" y="18"/>
                  <a:pt x="399" y="18"/>
                  <a:pt x="399" y="18"/>
                </a:cubicBezTo>
                <a:cubicBezTo>
                  <a:pt x="400" y="18"/>
                  <a:pt x="400" y="18"/>
                  <a:pt x="401" y="18"/>
                </a:cubicBezTo>
                <a:cubicBezTo>
                  <a:pt x="401" y="18"/>
                  <a:pt x="401" y="18"/>
                  <a:pt x="401" y="18"/>
                </a:cubicBezTo>
                <a:moveTo>
                  <a:pt x="609" y="325"/>
                </a:moveTo>
                <a:cubicBezTo>
                  <a:pt x="608" y="313"/>
                  <a:pt x="607" y="300"/>
                  <a:pt x="605" y="288"/>
                </a:cubicBezTo>
                <a:cubicBezTo>
                  <a:pt x="590" y="288"/>
                  <a:pt x="575" y="288"/>
                  <a:pt x="558" y="288"/>
                </a:cubicBezTo>
                <a:cubicBezTo>
                  <a:pt x="537" y="287"/>
                  <a:pt x="514" y="287"/>
                  <a:pt x="492" y="287"/>
                </a:cubicBezTo>
                <a:cubicBezTo>
                  <a:pt x="492" y="287"/>
                  <a:pt x="490" y="292"/>
                  <a:pt x="489" y="294"/>
                </a:cubicBezTo>
                <a:cubicBezTo>
                  <a:pt x="488" y="294"/>
                  <a:pt x="488" y="294"/>
                  <a:pt x="488" y="294"/>
                </a:cubicBezTo>
                <a:cubicBezTo>
                  <a:pt x="488" y="295"/>
                  <a:pt x="488" y="295"/>
                  <a:pt x="488" y="295"/>
                </a:cubicBezTo>
                <a:cubicBezTo>
                  <a:pt x="487" y="295"/>
                  <a:pt x="487" y="295"/>
                  <a:pt x="487" y="295"/>
                </a:cubicBezTo>
                <a:cubicBezTo>
                  <a:pt x="486" y="295"/>
                  <a:pt x="486" y="295"/>
                  <a:pt x="484" y="295"/>
                </a:cubicBezTo>
                <a:cubicBezTo>
                  <a:pt x="484" y="295"/>
                  <a:pt x="484" y="295"/>
                  <a:pt x="484" y="295"/>
                </a:cubicBezTo>
                <a:cubicBezTo>
                  <a:pt x="483" y="295"/>
                  <a:pt x="483" y="295"/>
                  <a:pt x="483" y="295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1" y="296"/>
                  <a:pt x="481" y="296"/>
                  <a:pt x="480" y="296"/>
                </a:cubicBezTo>
                <a:cubicBezTo>
                  <a:pt x="480" y="295"/>
                  <a:pt x="479" y="295"/>
                  <a:pt x="479" y="295"/>
                </a:cubicBezTo>
                <a:cubicBezTo>
                  <a:pt x="479" y="295"/>
                  <a:pt x="478" y="294"/>
                  <a:pt x="478" y="294"/>
                </a:cubicBezTo>
                <a:cubicBezTo>
                  <a:pt x="478" y="294"/>
                  <a:pt x="475" y="294"/>
                  <a:pt x="473" y="294"/>
                </a:cubicBezTo>
                <a:cubicBezTo>
                  <a:pt x="473" y="294"/>
                  <a:pt x="473" y="294"/>
                  <a:pt x="473" y="294"/>
                </a:cubicBezTo>
                <a:cubicBezTo>
                  <a:pt x="472" y="294"/>
                  <a:pt x="472" y="294"/>
                  <a:pt x="472" y="294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473" y="295"/>
                  <a:pt x="474" y="295"/>
                  <a:pt x="477" y="296"/>
                </a:cubicBezTo>
                <a:cubicBezTo>
                  <a:pt x="478" y="296"/>
                  <a:pt x="478" y="297"/>
                  <a:pt x="478" y="297"/>
                </a:cubicBezTo>
                <a:cubicBezTo>
                  <a:pt x="478" y="298"/>
                  <a:pt x="478" y="298"/>
                  <a:pt x="478" y="298"/>
                </a:cubicBezTo>
                <a:cubicBezTo>
                  <a:pt x="478" y="299"/>
                  <a:pt x="478" y="299"/>
                  <a:pt x="479" y="300"/>
                </a:cubicBezTo>
                <a:cubicBezTo>
                  <a:pt x="479" y="300"/>
                  <a:pt x="479" y="301"/>
                  <a:pt x="479" y="301"/>
                </a:cubicBezTo>
                <a:cubicBezTo>
                  <a:pt x="479" y="302"/>
                  <a:pt x="479" y="302"/>
                  <a:pt x="479" y="302"/>
                </a:cubicBezTo>
                <a:cubicBezTo>
                  <a:pt x="479" y="303"/>
                  <a:pt x="479" y="303"/>
                  <a:pt x="479" y="303"/>
                </a:cubicBezTo>
                <a:cubicBezTo>
                  <a:pt x="479" y="306"/>
                  <a:pt x="482" y="308"/>
                  <a:pt x="483" y="311"/>
                </a:cubicBezTo>
                <a:cubicBezTo>
                  <a:pt x="485" y="314"/>
                  <a:pt x="486" y="314"/>
                  <a:pt x="487" y="315"/>
                </a:cubicBezTo>
                <a:cubicBezTo>
                  <a:pt x="488" y="315"/>
                  <a:pt x="488" y="315"/>
                  <a:pt x="489" y="315"/>
                </a:cubicBezTo>
                <a:cubicBezTo>
                  <a:pt x="491" y="316"/>
                  <a:pt x="491" y="313"/>
                  <a:pt x="492" y="312"/>
                </a:cubicBezTo>
                <a:cubicBezTo>
                  <a:pt x="492" y="313"/>
                  <a:pt x="493" y="313"/>
                  <a:pt x="493" y="313"/>
                </a:cubicBezTo>
                <a:cubicBezTo>
                  <a:pt x="495" y="316"/>
                  <a:pt x="498" y="318"/>
                  <a:pt x="499" y="321"/>
                </a:cubicBezTo>
                <a:cubicBezTo>
                  <a:pt x="505" y="332"/>
                  <a:pt x="505" y="332"/>
                  <a:pt x="505" y="332"/>
                </a:cubicBezTo>
                <a:cubicBezTo>
                  <a:pt x="505" y="333"/>
                  <a:pt x="505" y="333"/>
                  <a:pt x="505" y="333"/>
                </a:cubicBezTo>
                <a:cubicBezTo>
                  <a:pt x="504" y="335"/>
                  <a:pt x="504" y="337"/>
                  <a:pt x="505" y="339"/>
                </a:cubicBezTo>
                <a:cubicBezTo>
                  <a:pt x="506" y="341"/>
                  <a:pt x="509" y="340"/>
                  <a:pt x="510" y="341"/>
                </a:cubicBezTo>
                <a:cubicBezTo>
                  <a:pt x="511" y="342"/>
                  <a:pt x="516" y="352"/>
                  <a:pt x="516" y="352"/>
                </a:cubicBezTo>
                <a:cubicBezTo>
                  <a:pt x="518" y="356"/>
                  <a:pt x="514" y="362"/>
                  <a:pt x="519" y="364"/>
                </a:cubicBezTo>
                <a:cubicBezTo>
                  <a:pt x="519" y="364"/>
                  <a:pt x="525" y="368"/>
                  <a:pt x="527" y="373"/>
                </a:cubicBezTo>
                <a:cubicBezTo>
                  <a:pt x="527" y="376"/>
                  <a:pt x="528" y="376"/>
                  <a:pt x="529" y="377"/>
                </a:cubicBezTo>
                <a:cubicBezTo>
                  <a:pt x="531" y="379"/>
                  <a:pt x="531" y="379"/>
                  <a:pt x="538" y="397"/>
                </a:cubicBezTo>
                <a:cubicBezTo>
                  <a:pt x="538" y="401"/>
                  <a:pt x="538" y="404"/>
                  <a:pt x="538" y="408"/>
                </a:cubicBezTo>
                <a:cubicBezTo>
                  <a:pt x="539" y="414"/>
                  <a:pt x="547" y="415"/>
                  <a:pt x="549" y="412"/>
                </a:cubicBezTo>
                <a:cubicBezTo>
                  <a:pt x="553" y="408"/>
                  <a:pt x="553" y="408"/>
                  <a:pt x="555" y="407"/>
                </a:cubicBezTo>
                <a:cubicBezTo>
                  <a:pt x="557" y="407"/>
                  <a:pt x="559" y="407"/>
                  <a:pt x="561" y="407"/>
                </a:cubicBezTo>
                <a:cubicBezTo>
                  <a:pt x="561" y="407"/>
                  <a:pt x="561" y="407"/>
                  <a:pt x="561" y="407"/>
                </a:cubicBezTo>
                <a:cubicBezTo>
                  <a:pt x="562" y="408"/>
                  <a:pt x="562" y="408"/>
                  <a:pt x="563" y="408"/>
                </a:cubicBezTo>
                <a:cubicBezTo>
                  <a:pt x="563" y="408"/>
                  <a:pt x="563" y="408"/>
                  <a:pt x="563" y="408"/>
                </a:cubicBezTo>
                <a:cubicBezTo>
                  <a:pt x="564" y="408"/>
                  <a:pt x="564" y="407"/>
                  <a:pt x="565" y="406"/>
                </a:cubicBezTo>
                <a:cubicBezTo>
                  <a:pt x="569" y="400"/>
                  <a:pt x="577" y="402"/>
                  <a:pt x="582" y="397"/>
                </a:cubicBezTo>
                <a:cubicBezTo>
                  <a:pt x="583" y="396"/>
                  <a:pt x="583" y="396"/>
                  <a:pt x="586" y="396"/>
                </a:cubicBezTo>
                <a:cubicBezTo>
                  <a:pt x="587" y="395"/>
                  <a:pt x="587" y="395"/>
                  <a:pt x="587" y="395"/>
                </a:cubicBezTo>
                <a:cubicBezTo>
                  <a:pt x="587" y="392"/>
                  <a:pt x="587" y="392"/>
                  <a:pt x="588" y="391"/>
                </a:cubicBezTo>
                <a:cubicBezTo>
                  <a:pt x="589" y="391"/>
                  <a:pt x="589" y="391"/>
                  <a:pt x="591" y="390"/>
                </a:cubicBezTo>
                <a:cubicBezTo>
                  <a:pt x="593" y="389"/>
                  <a:pt x="593" y="389"/>
                  <a:pt x="601" y="389"/>
                </a:cubicBezTo>
                <a:cubicBezTo>
                  <a:pt x="601" y="389"/>
                  <a:pt x="601" y="385"/>
                  <a:pt x="603" y="382"/>
                </a:cubicBezTo>
                <a:cubicBezTo>
                  <a:pt x="605" y="382"/>
                  <a:pt x="606" y="382"/>
                  <a:pt x="608" y="382"/>
                </a:cubicBezTo>
                <a:cubicBezTo>
                  <a:pt x="609" y="379"/>
                  <a:pt x="610" y="376"/>
                  <a:pt x="610" y="376"/>
                </a:cubicBezTo>
                <a:cubicBezTo>
                  <a:pt x="611" y="365"/>
                  <a:pt x="610" y="354"/>
                  <a:pt x="610" y="342"/>
                </a:cubicBezTo>
                <a:cubicBezTo>
                  <a:pt x="609" y="343"/>
                  <a:pt x="609" y="343"/>
                  <a:pt x="609" y="343"/>
                </a:cubicBezTo>
                <a:cubicBezTo>
                  <a:pt x="608" y="342"/>
                  <a:pt x="609" y="340"/>
                  <a:pt x="608" y="339"/>
                </a:cubicBezTo>
                <a:cubicBezTo>
                  <a:pt x="607" y="339"/>
                  <a:pt x="607" y="339"/>
                  <a:pt x="607" y="338"/>
                </a:cubicBezTo>
                <a:cubicBezTo>
                  <a:pt x="607" y="335"/>
                  <a:pt x="606" y="333"/>
                  <a:pt x="606" y="331"/>
                </a:cubicBezTo>
                <a:cubicBezTo>
                  <a:pt x="606" y="330"/>
                  <a:pt x="606" y="330"/>
                  <a:pt x="605" y="329"/>
                </a:cubicBezTo>
                <a:cubicBezTo>
                  <a:pt x="602" y="331"/>
                  <a:pt x="602" y="331"/>
                  <a:pt x="601" y="340"/>
                </a:cubicBezTo>
                <a:cubicBezTo>
                  <a:pt x="600" y="340"/>
                  <a:pt x="599" y="340"/>
                  <a:pt x="597" y="340"/>
                </a:cubicBezTo>
                <a:cubicBezTo>
                  <a:pt x="596" y="340"/>
                  <a:pt x="596" y="340"/>
                  <a:pt x="596" y="340"/>
                </a:cubicBezTo>
                <a:cubicBezTo>
                  <a:pt x="595" y="340"/>
                  <a:pt x="594" y="339"/>
                  <a:pt x="593" y="339"/>
                </a:cubicBezTo>
                <a:cubicBezTo>
                  <a:pt x="592" y="339"/>
                  <a:pt x="592" y="339"/>
                  <a:pt x="592" y="339"/>
                </a:cubicBezTo>
                <a:cubicBezTo>
                  <a:pt x="589" y="341"/>
                  <a:pt x="589" y="341"/>
                  <a:pt x="588" y="343"/>
                </a:cubicBezTo>
                <a:cubicBezTo>
                  <a:pt x="588" y="343"/>
                  <a:pt x="584" y="342"/>
                  <a:pt x="584" y="337"/>
                </a:cubicBezTo>
                <a:cubicBezTo>
                  <a:pt x="584" y="337"/>
                  <a:pt x="584" y="336"/>
                  <a:pt x="585" y="336"/>
                </a:cubicBezTo>
                <a:cubicBezTo>
                  <a:pt x="586" y="335"/>
                  <a:pt x="586" y="335"/>
                  <a:pt x="587" y="335"/>
                </a:cubicBezTo>
                <a:cubicBezTo>
                  <a:pt x="587" y="335"/>
                  <a:pt x="588" y="335"/>
                  <a:pt x="588" y="335"/>
                </a:cubicBezTo>
                <a:cubicBezTo>
                  <a:pt x="594" y="338"/>
                  <a:pt x="594" y="334"/>
                  <a:pt x="594" y="334"/>
                </a:cubicBezTo>
                <a:cubicBezTo>
                  <a:pt x="593" y="334"/>
                  <a:pt x="593" y="334"/>
                  <a:pt x="593" y="334"/>
                </a:cubicBezTo>
                <a:cubicBezTo>
                  <a:pt x="592" y="333"/>
                  <a:pt x="592" y="333"/>
                  <a:pt x="591" y="333"/>
                </a:cubicBezTo>
                <a:cubicBezTo>
                  <a:pt x="591" y="333"/>
                  <a:pt x="590" y="333"/>
                  <a:pt x="590" y="334"/>
                </a:cubicBezTo>
                <a:cubicBezTo>
                  <a:pt x="589" y="334"/>
                  <a:pt x="589" y="334"/>
                  <a:pt x="588" y="334"/>
                </a:cubicBezTo>
                <a:cubicBezTo>
                  <a:pt x="585" y="333"/>
                  <a:pt x="582" y="333"/>
                  <a:pt x="580" y="332"/>
                </a:cubicBezTo>
                <a:cubicBezTo>
                  <a:pt x="579" y="332"/>
                  <a:pt x="578" y="332"/>
                  <a:pt x="578" y="332"/>
                </a:cubicBezTo>
                <a:cubicBezTo>
                  <a:pt x="578" y="330"/>
                  <a:pt x="578" y="327"/>
                  <a:pt x="577" y="325"/>
                </a:cubicBezTo>
                <a:cubicBezTo>
                  <a:pt x="576" y="324"/>
                  <a:pt x="576" y="324"/>
                  <a:pt x="570" y="321"/>
                </a:cubicBezTo>
                <a:cubicBezTo>
                  <a:pt x="568" y="316"/>
                  <a:pt x="565" y="311"/>
                  <a:pt x="565" y="305"/>
                </a:cubicBezTo>
                <a:cubicBezTo>
                  <a:pt x="566" y="301"/>
                  <a:pt x="571" y="303"/>
                  <a:pt x="572" y="303"/>
                </a:cubicBezTo>
                <a:cubicBezTo>
                  <a:pt x="572" y="304"/>
                  <a:pt x="572" y="304"/>
                  <a:pt x="576" y="308"/>
                </a:cubicBezTo>
                <a:cubicBezTo>
                  <a:pt x="578" y="310"/>
                  <a:pt x="578" y="310"/>
                  <a:pt x="580" y="314"/>
                </a:cubicBezTo>
                <a:cubicBezTo>
                  <a:pt x="581" y="317"/>
                  <a:pt x="584" y="317"/>
                  <a:pt x="586" y="319"/>
                </a:cubicBezTo>
                <a:cubicBezTo>
                  <a:pt x="589" y="323"/>
                  <a:pt x="590" y="323"/>
                  <a:pt x="598" y="324"/>
                </a:cubicBezTo>
                <a:cubicBezTo>
                  <a:pt x="599" y="324"/>
                  <a:pt x="599" y="324"/>
                  <a:pt x="599" y="324"/>
                </a:cubicBezTo>
                <a:cubicBezTo>
                  <a:pt x="599" y="324"/>
                  <a:pt x="600" y="324"/>
                  <a:pt x="600" y="324"/>
                </a:cubicBezTo>
                <a:cubicBezTo>
                  <a:pt x="601" y="324"/>
                  <a:pt x="602" y="324"/>
                  <a:pt x="604" y="323"/>
                </a:cubicBezTo>
                <a:cubicBezTo>
                  <a:pt x="604" y="323"/>
                  <a:pt x="605" y="323"/>
                  <a:pt x="605" y="323"/>
                </a:cubicBezTo>
                <a:cubicBezTo>
                  <a:pt x="607" y="323"/>
                  <a:pt x="607" y="323"/>
                  <a:pt x="609" y="325"/>
                </a:cubicBezTo>
                <a:cubicBezTo>
                  <a:pt x="609" y="325"/>
                  <a:pt x="609" y="325"/>
                  <a:pt x="609" y="325"/>
                </a:cubicBezTo>
                <a:moveTo>
                  <a:pt x="680" y="160"/>
                </a:moveTo>
                <a:cubicBezTo>
                  <a:pt x="671" y="147"/>
                  <a:pt x="657" y="130"/>
                  <a:pt x="646" y="118"/>
                </a:cubicBezTo>
                <a:cubicBezTo>
                  <a:pt x="649" y="120"/>
                  <a:pt x="614" y="121"/>
                  <a:pt x="550" y="121"/>
                </a:cubicBezTo>
                <a:cubicBezTo>
                  <a:pt x="577" y="168"/>
                  <a:pt x="596" y="225"/>
                  <a:pt x="605" y="288"/>
                </a:cubicBezTo>
                <a:cubicBezTo>
                  <a:pt x="690" y="289"/>
                  <a:pt x="736" y="287"/>
                  <a:pt x="736" y="284"/>
                </a:cubicBezTo>
                <a:cubicBezTo>
                  <a:pt x="730" y="264"/>
                  <a:pt x="730" y="264"/>
                  <a:pt x="730" y="264"/>
                </a:cubicBezTo>
                <a:cubicBezTo>
                  <a:pt x="718" y="228"/>
                  <a:pt x="718" y="227"/>
                  <a:pt x="709" y="210"/>
                </a:cubicBezTo>
                <a:cubicBezTo>
                  <a:pt x="693" y="178"/>
                  <a:pt x="690" y="173"/>
                  <a:pt x="680" y="160"/>
                </a:cubicBezTo>
                <a:moveTo>
                  <a:pt x="415" y="119"/>
                </a:moveTo>
                <a:cubicBezTo>
                  <a:pt x="416" y="119"/>
                  <a:pt x="418" y="119"/>
                  <a:pt x="420" y="119"/>
                </a:cubicBezTo>
                <a:cubicBezTo>
                  <a:pt x="419" y="119"/>
                  <a:pt x="419" y="119"/>
                  <a:pt x="419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7" y="118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6" y="117"/>
                  <a:pt x="416" y="117"/>
                  <a:pt x="415" y="117"/>
                </a:cubicBezTo>
                <a:cubicBezTo>
                  <a:pt x="415" y="117"/>
                  <a:pt x="415" y="117"/>
                  <a:pt x="415" y="117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5" y="119"/>
                  <a:pt x="415" y="119"/>
                  <a:pt x="415" y="119"/>
                </a:cubicBezTo>
                <a:moveTo>
                  <a:pt x="416" y="52"/>
                </a:moveTo>
                <a:cubicBezTo>
                  <a:pt x="416" y="51"/>
                  <a:pt x="416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4" y="50"/>
                  <a:pt x="414" y="50"/>
                  <a:pt x="413" y="50"/>
                </a:cubicBezTo>
                <a:cubicBezTo>
                  <a:pt x="414" y="50"/>
                  <a:pt x="414" y="50"/>
                  <a:pt x="414" y="50"/>
                </a:cubicBezTo>
                <a:cubicBezTo>
                  <a:pt x="414" y="51"/>
                  <a:pt x="414" y="51"/>
                  <a:pt x="414" y="51"/>
                </a:cubicBezTo>
                <a:cubicBezTo>
                  <a:pt x="414" y="51"/>
                  <a:pt x="414" y="52"/>
                  <a:pt x="414" y="52"/>
                </a:cubicBezTo>
                <a:cubicBezTo>
                  <a:pt x="415" y="52"/>
                  <a:pt x="415" y="52"/>
                  <a:pt x="416" y="52"/>
                </a:cubicBezTo>
                <a:moveTo>
                  <a:pt x="550" y="121"/>
                </a:moveTo>
                <a:cubicBezTo>
                  <a:pt x="537" y="99"/>
                  <a:pt x="522" y="79"/>
                  <a:pt x="507" y="62"/>
                </a:cubicBezTo>
                <a:cubicBezTo>
                  <a:pt x="507" y="63"/>
                  <a:pt x="507" y="63"/>
                  <a:pt x="507" y="63"/>
                </a:cubicBezTo>
                <a:cubicBezTo>
                  <a:pt x="506" y="64"/>
                  <a:pt x="506" y="64"/>
                  <a:pt x="506" y="64"/>
                </a:cubicBezTo>
                <a:cubicBezTo>
                  <a:pt x="505" y="63"/>
                  <a:pt x="504" y="63"/>
                  <a:pt x="504" y="63"/>
                </a:cubicBezTo>
                <a:cubicBezTo>
                  <a:pt x="504" y="63"/>
                  <a:pt x="504" y="63"/>
                  <a:pt x="503" y="63"/>
                </a:cubicBezTo>
                <a:cubicBezTo>
                  <a:pt x="503" y="64"/>
                  <a:pt x="504" y="65"/>
                  <a:pt x="504" y="65"/>
                </a:cubicBezTo>
                <a:cubicBezTo>
                  <a:pt x="504" y="65"/>
                  <a:pt x="503" y="65"/>
                  <a:pt x="503" y="65"/>
                </a:cubicBezTo>
                <a:cubicBezTo>
                  <a:pt x="501" y="64"/>
                  <a:pt x="501" y="64"/>
                  <a:pt x="498" y="61"/>
                </a:cubicBezTo>
                <a:cubicBezTo>
                  <a:pt x="497" y="62"/>
                  <a:pt x="497" y="62"/>
                  <a:pt x="497" y="62"/>
                </a:cubicBezTo>
                <a:cubicBezTo>
                  <a:pt x="497" y="62"/>
                  <a:pt x="497" y="62"/>
                  <a:pt x="496" y="62"/>
                </a:cubicBezTo>
                <a:cubicBezTo>
                  <a:pt x="496" y="63"/>
                  <a:pt x="496" y="63"/>
                  <a:pt x="496" y="63"/>
                </a:cubicBezTo>
                <a:cubicBezTo>
                  <a:pt x="495" y="63"/>
                  <a:pt x="495" y="63"/>
                  <a:pt x="495" y="63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4"/>
                  <a:pt x="493" y="64"/>
                  <a:pt x="493" y="64"/>
                </a:cubicBezTo>
                <a:cubicBezTo>
                  <a:pt x="492" y="65"/>
                  <a:pt x="492" y="65"/>
                  <a:pt x="492" y="65"/>
                </a:cubicBezTo>
                <a:cubicBezTo>
                  <a:pt x="490" y="65"/>
                  <a:pt x="490" y="65"/>
                  <a:pt x="490" y="67"/>
                </a:cubicBezTo>
                <a:cubicBezTo>
                  <a:pt x="489" y="67"/>
                  <a:pt x="489" y="67"/>
                  <a:pt x="488" y="67"/>
                </a:cubicBezTo>
                <a:cubicBezTo>
                  <a:pt x="487" y="68"/>
                  <a:pt x="487" y="68"/>
                  <a:pt x="487" y="68"/>
                </a:cubicBezTo>
                <a:cubicBezTo>
                  <a:pt x="490" y="70"/>
                  <a:pt x="490" y="70"/>
                  <a:pt x="490" y="70"/>
                </a:cubicBezTo>
                <a:cubicBezTo>
                  <a:pt x="489" y="72"/>
                  <a:pt x="489" y="72"/>
                  <a:pt x="486" y="73"/>
                </a:cubicBezTo>
                <a:cubicBezTo>
                  <a:pt x="486" y="73"/>
                  <a:pt x="486" y="73"/>
                  <a:pt x="486" y="73"/>
                </a:cubicBezTo>
                <a:cubicBezTo>
                  <a:pt x="480" y="69"/>
                  <a:pt x="480" y="69"/>
                  <a:pt x="480" y="68"/>
                </a:cubicBezTo>
                <a:cubicBezTo>
                  <a:pt x="481" y="68"/>
                  <a:pt x="482" y="68"/>
                  <a:pt x="483" y="68"/>
                </a:cubicBezTo>
                <a:cubicBezTo>
                  <a:pt x="483" y="67"/>
                  <a:pt x="482" y="66"/>
                  <a:pt x="482" y="65"/>
                </a:cubicBezTo>
                <a:cubicBezTo>
                  <a:pt x="481" y="65"/>
                  <a:pt x="481" y="65"/>
                  <a:pt x="480" y="65"/>
                </a:cubicBezTo>
                <a:cubicBezTo>
                  <a:pt x="479" y="64"/>
                  <a:pt x="479" y="64"/>
                  <a:pt x="477" y="63"/>
                </a:cubicBezTo>
                <a:cubicBezTo>
                  <a:pt x="477" y="63"/>
                  <a:pt x="477" y="63"/>
                  <a:pt x="476" y="63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5" y="62"/>
                  <a:pt x="475" y="62"/>
                  <a:pt x="473" y="62"/>
                </a:cubicBezTo>
                <a:cubicBezTo>
                  <a:pt x="472" y="62"/>
                  <a:pt x="472" y="62"/>
                  <a:pt x="472" y="62"/>
                </a:cubicBezTo>
                <a:cubicBezTo>
                  <a:pt x="471" y="63"/>
                  <a:pt x="471" y="63"/>
                  <a:pt x="472" y="63"/>
                </a:cubicBezTo>
                <a:cubicBezTo>
                  <a:pt x="472" y="64"/>
                  <a:pt x="472" y="64"/>
                  <a:pt x="473" y="64"/>
                </a:cubicBezTo>
                <a:cubicBezTo>
                  <a:pt x="475" y="65"/>
                  <a:pt x="476" y="67"/>
                  <a:pt x="476" y="68"/>
                </a:cubicBezTo>
                <a:cubicBezTo>
                  <a:pt x="476" y="69"/>
                  <a:pt x="476" y="70"/>
                  <a:pt x="478" y="71"/>
                </a:cubicBezTo>
                <a:cubicBezTo>
                  <a:pt x="479" y="71"/>
                  <a:pt x="479" y="71"/>
                  <a:pt x="481" y="73"/>
                </a:cubicBezTo>
                <a:cubicBezTo>
                  <a:pt x="481" y="73"/>
                  <a:pt x="481" y="73"/>
                  <a:pt x="481" y="73"/>
                </a:cubicBezTo>
                <a:cubicBezTo>
                  <a:pt x="481" y="75"/>
                  <a:pt x="482" y="76"/>
                  <a:pt x="483" y="77"/>
                </a:cubicBezTo>
                <a:cubicBezTo>
                  <a:pt x="480" y="77"/>
                  <a:pt x="480" y="77"/>
                  <a:pt x="480" y="76"/>
                </a:cubicBezTo>
                <a:cubicBezTo>
                  <a:pt x="479" y="75"/>
                  <a:pt x="479" y="75"/>
                  <a:pt x="479" y="75"/>
                </a:cubicBezTo>
                <a:cubicBezTo>
                  <a:pt x="479" y="75"/>
                  <a:pt x="479" y="75"/>
                  <a:pt x="474" y="75"/>
                </a:cubicBezTo>
                <a:cubicBezTo>
                  <a:pt x="474" y="76"/>
                  <a:pt x="474" y="77"/>
                  <a:pt x="474" y="77"/>
                </a:cubicBezTo>
                <a:cubicBezTo>
                  <a:pt x="471" y="78"/>
                  <a:pt x="471" y="78"/>
                  <a:pt x="471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1" y="82"/>
                  <a:pt x="474" y="83"/>
                  <a:pt x="475" y="85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71" y="85"/>
                  <a:pt x="471" y="85"/>
                  <a:pt x="470" y="85"/>
                </a:cubicBezTo>
                <a:cubicBezTo>
                  <a:pt x="470" y="85"/>
                  <a:pt x="470" y="85"/>
                  <a:pt x="469" y="85"/>
                </a:cubicBezTo>
                <a:cubicBezTo>
                  <a:pt x="464" y="84"/>
                  <a:pt x="462" y="82"/>
                  <a:pt x="462" y="81"/>
                </a:cubicBezTo>
                <a:cubicBezTo>
                  <a:pt x="461" y="82"/>
                  <a:pt x="461" y="82"/>
                  <a:pt x="460" y="83"/>
                </a:cubicBezTo>
                <a:cubicBezTo>
                  <a:pt x="460" y="84"/>
                  <a:pt x="460" y="85"/>
                  <a:pt x="463" y="85"/>
                </a:cubicBezTo>
                <a:cubicBezTo>
                  <a:pt x="463" y="86"/>
                  <a:pt x="463" y="86"/>
                  <a:pt x="463" y="86"/>
                </a:cubicBezTo>
                <a:cubicBezTo>
                  <a:pt x="464" y="87"/>
                  <a:pt x="464" y="87"/>
                  <a:pt x="464" y="87"/>
                </a:cubicBezTo>
                <a:cubicBezTo>
                  <a:pt x="466" y="87"/>
                  <a:pt x="467" y="87"/>
                  <a:pt x="468" y="88"/>
                </a:cubicBezTo>
                <a:cubicBezTo>
                  <a:pt x="468" y="89"/>
                  <a:pt x="468" y="89"/>
                  <a:pt x="468" y="89"/>
                </a:cubicBezTo>
                <a:cubicBezTo>
                  <a:pt x="467" y="89"/>
                  <a:pt x="466" y="89"/>
                  <a:pt x="465" y="89"/>
                </a:cubicBezTo>
                <a:cubicBezTo>
                  <a:pt x="464" y="90"/>
                  <a:pt x="464" y="90"/>
                  <a:pt x="464" y="90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4" y="83"/>
                  <a:pt x="453" y="83"/>
                  <a:pt x="453" y="83"/>
                </a:cubicBezTo>
                <a:cubicBezTo>
                  <a:pt x="452" y="80"/>
                  <a:pt x="452" y="80"/>
                  <a:pt x="452" y="80"/>
                </a:cubicBezTo>
                <a:cubicBezTo>
                  <a:pt x="450" y="75"/>
                  <a:pt x="443" y="75"/>
                  <a:pt x="441" y="70"/>
                </a:cubicBezTo>
                <a:cubicBezTo>
                  <a:pt x="443" y="71"/>
                  <a:pt x="452" y="74"/>
                  <a:pt x="452" y="74"/>
                </a:cubicBezTo>
                <a:cubicBezTo>
                  <a:pt x="454" y="74"/>
                  <a:pt x="455" y="75"/>
                  <a:pt x="457" y="75"/>
                </a:cubicBezTo>
                <a:cubicBezTo>
                  <a:pt x="459" y="75"/>
                  <a:pt x="460" y="76"/>
                  <a:pt x="462" y="76"/>
                </a:cubicBezTo>
                <a:cubicBezTo>
                  <a:pt x="463" y="76"/>
                  <a:pt x="463" y="76"/>
                  <a:pt x="464" y="76"/>
                </a:cubicBezTo>
                <a:cubicBezTo>
                  <a:pt x="464" y="76"/>
                  <a:pt x="464" y="76"/>
                  <a:pt x="464" y="76"/>
                </a:cubicBezTo>
                <a:cubicBezTo>
                  <a:pt x="477" y="72"/>
                  <a:pt x="464" y="66"/>
                  <a:pt x="464" y="66"/>
                </a:cubicBezTo>
                <a:cubicBezTo>
                  <a:pt x="454" y="62"/>
                  <a:pt x="454" y="62"/>
                  <a:pt x="454" y="62"/>
                </a:cubicBezTo>
                <a:cubicBezTo>
                  <a:pt x="453" y="61"/>
                  <a:pt x="452" y="61"/>
                  <a:pt x="451" y="61"/>
                </a:cubicBezTo>
                <a:cubicBezTo>
                  <a:pt x="450" y="60"/>
                  <a:pt x="450" y="60"/>
                  <a:pt x="447" y="60"/>
                </a:cubicBezTo>
                <a:cubicBezTo>
                  <a:pt x="446" y="60"/>
                  <a:pt x="446" y="60"/>
                  <a:pt x="446" y="60"/>
                </a:cubicBezTo>
                <a:cubicBezTo>
                  <a:pt x="445" y="60"/>
                  <a:pt x="444" y="59"/>
                  <a:pt x="443" y="58"/>
                </a:cubicBezTo>
                <a:cubicBezTo>
                  <a:pt x="442" y="58"/>
                  <a:pt x="441" y="58"/>
                  <a:pt x="441" y="58"/>
                </a:cubicBezTo>
                <a:cubicBezTo>
                  <a:pt x="441" y="59"/>
                  <a:pt x="441" y="59"/>
                  <a:pt x="441" y="59"/>
                </a:cubicBezTo>
                <a:cubicBezTo>
                  <a:pt x="440" y="60"/>
                  <a:pt x="440" y="60"/>
                  <a:pt x="440" y="60"/>
                </a:cubicBezTo>
                <a:cubicBezTo>
                  <a:pt x="439" y="59"/>
                  <a:pt x="439" y="59"/>
                  <a:pt x="439" y="59"/>
                </a:cubicBezTo>
                <a:cubicBezTo>
                  <a:pt x="439" y="59"/>
                  <a:pt x="439" y="58"/>
                  <a:pt x="439" y="58"/>
                </a:cubicBezTo>
                <a:cubicBezTo>
                  <a:pt x="439" y="57"/>
                  <a:pt x="439" y="57"/>
                  <a:pt x="439" y="57"/>
                </a:cubicBezTo>
                <a:cubicBezTo>
                  <a:pt x="438" y="57"/>
                  <a:pt x="437" y="57"/>
                  <a:pt x="436" y="55"/>
                </a:cubicBezTo>
                <a:cubicBezTo>
                  <a:pt x="436" y="55"/>
                  <a:pt x="435" y="55"/>
                  <a:pt x="435" y="55"/>
                </a:cubicBezTo>
                <a:cubicBezTo>
                  <a:pt x="434" y="56"/>
                  <a:pt x="434" y="56"/>
                  <a:pt x="434" y="56"/>
                </a:cubicBezTo>
                <a:cubicBezTo>
                  <a:pt x="432" y="56"/>
                  <a:pt x="431" y="55"/>
                  <a:pt x="429" y="54"/>
                </a:cubicBezTo>
                <a:cubicBezTo>
                  <a:pt x="428" y="54"/>
                  <a:pt x="428" y="54"/>
                  <a:pt x="428" y="54"/>
                </a:cubicBezTo>
                <a:cubicBezTo>
                  <a:pt x="428" y="54"/>
                  <a:pt x="429" y="54"/>
                  <a:pt x="429" y="54"/>
                </a:cubicBezTo>
                <a:cubicBezTo>
                  <a:pt x="429" y="53"/>
                  <a:pt x="429" y="53"/>
                  <a:pt x="430" y="52"/>
                </a:cubicBezTo>
                <a:cubicBezTo>
                  <a:pt x="429" y="52"/>
                  <a:pt x="427" y="50"/>
                  <a:pt x="423" y="50"/>
                </a:cubicBezTo>
                <a:cubicBezTo>
                  <a:pt x="423" y="50"/>
                  <a:pt x="423" y="51"/>
                  <a:pt x="423" y="51"/>
                </a:cubicBezTo>
                <a:cubicBezTo>
                  <a:pt x="423" y="51"/>
                  <a:pt x="423" y="51"/>
                  <a:pt x="422" y="51"/>
                </a:cubicBezTo>
                <a:cubicBezTo>
                  <a:pt x="422" y="51"/>
                  <a:pt x="421" y="51"/>
                  <a:pt x="421" y="50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18" y="48"/>
                  <a:pt x="418" y="48"/>
                  <a:pt x="418" y="48"/>
                </a:cubicBezTo>
                <a:cubicBezTo>
                  <a:pt x="418" y="49"/>
                  <a:pt x="418" y="50"/>
                  <a:pt x="418" y="50"/>
                </a:cubicBezTo>
                <a:cubicBezTo>
                  <a:pt x="418" y="51"/>
                  <a:pt x="418" y="51"/>
                  <a:pt x="418" y="52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8" y="50"/>
                  <a:pt x="418" y="50"/>
                  <a:pt x="417" y="49"/>
                </a:cubicBezTo>
                <a:cubicBezTo>
                  <a:pt x="416" y="49"/>
                  <a:pt x="416" y="49"/>
                  <a:pt x="415" y="49"/>
                </a:cubicBezTo>
                <a:cubicBezTo>
                  <a:pt x="415" y="48"/>
                  <a:pt x="415" y="48"/>
                  <a:pt x="415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3" y="48"/>
                  <a:pt x="412" y="49"/>
                  <a:pt x="411" y="49"/>
                </a:cubicBezTo>
                <a:cubicBezTo>
                  <a:pt x="411" y="50"/>
                  <a:pt x="411" y="50"/>
                  <a:pt x="410" y="51"/>
                </a:cubicBezTo>
                <a:cubicBezTo>
                  <a:pt x="410" y="51"/>
                  <a:pt x="410" y="51"/>
                  <a:pt x="410" y="51"/>
                </a:cubicBezTo>
                <a:cubicBezTo>
                  <a:pt x="409" y="50"/>
                  <a:pt x="409" y="50"/>
                  <a:pt x="409" y="50"/>
                </a:cubicBezTo>
                <a:cubicBezTo>
                  <a:pt x="409" y="50"/>
                  <a:pt x="409" y="50"/>
                  <a:pt x="409" y="49"/>
                </a:cubicBezTo>
                <a:cubicBezTo>
                  <a:pt x="409" y="49"/>
                  <a:pt x="408" y="49"/>
                  <a:pt x="407" y="49"/>
                </a:cubicBezTo>
                <a:cubicBezTo>
                  <a:pt x="406" y="49"/>
                  <a:pt x="405" y="49"/>
                  <a:pt x="404" y="50"/>
                </a:cubicBezTo>
                <a:cubicBezTo>
                  <a:pt x="405" y="52"/>
                  <a:pt x="405" y="52"/>
                  <a:pt x="407" y="52"/>
                </a:cubicBezTo>
                <a:cubicBezTo>
                  <a:pt x="408" y="53"/>
                  <a:pt x="408" y="53"/>
                  <a:pt x="408" y="54"/>
                </a:cubicBezTo>
                <a:cubicBezTo>
                  <a:pt x="408" y="54"/>
                  <a:pt x="407" y="54"/>
                  <a:pt x="407" y="54"/>
                </a:cubicBezTo>
                <a:cubicBezTo>
                  <a:pt x="406" y="53"/>
                  <a:pt x="406" y="53"/>
                  <a:pt x="404" y="53"/>
                </a:cubicBezTo>
                <a:cubicBezTo>
                  <a:pt x="402" y="53"/>
                  <a:pt x="402" y="53"/>
                  <a:pt x="402" y="53"/>
                </a:cubicBezTo>
                <a:cubicBezTo>
                  <a:pt x="402" y="55"/>
                  <a:pt x="402" y="55"/>
                  <a:pt x="402" y="56"/>
                </a:cubicBezTo>
                <a:cubicBezTo>
                  <a:pt x="401" y="55"/>
                  <a:pt x="401" y="54"/>
                  <a:pt x="401" y="54"/>
                </a:cubicBezTo>
                <a:cubicBezTo>
                  <a:pt x="399" y="54"/>
                  <a:pt x="398" y="52"/>
                  <a:pt x="396" y="52"/>
                </a:cubicBezTo>
                <a:cubicBezTo>
                  <a:pt x="396" y="52"/>
                  <a:pt x="396" y="53"/>
                  <a:pt x="396" y="53"/>
                </a:cubicBezTo>
                <a:cubicBezTo>
                  <a:pt x="397" y="56"/>
                  <a:pt x="395" y="57"/>
                  <a:pt x="394" y="57"/>
                </a:cubicBezTo>
                <a:cubicBezTo>
                  <a:pt x="394" y="57"/>
                  <a:pt x="393" y="56"/>
                  <a:pt x="393" y="55"/>
                </a:cubicBezTo>
                <a:cubicBezTo>
                  <a:pt x="393" y="56"/>
                  <a:pt x="393" y="56"/>
                  <a:pt x="393" y="56"/>
                </a:cubicBezTo>
                <a:cubicBezTo>
                  <a:pt x="392" y="56"/>
                  <a:pt x="392" y="56"/>
                  <a:pt x="391" y="56"/>
                </a:cubicBezTo>
                <a:cubicBezTo>
                  <a:pt x="391" y="57"/>
                  <a:pt x="391" y="57"/>
                  <a:pt x="391" y="57"/>
                </a:cubicBezTo>
                <a:cubicBezTo>
                  <a:pt x="391" y="58"/>
                  <a:pt x="392" y="58"/>
                  <a:pt x="392" y="59"/>
                </a:cubicBezTo>
                <a:cubicBezTo>
                  <a:pt x="392" y="59"/>
                  <a:pt x="392" y="60"/>
                  <a:pt x="392" y="60"/>
                </a:cubicBezTo>
                <a:cubicBezTo>
                  <a:pt x="391" y="60"/>
                  <a:pt x="391" y="60"/>
                  <a:pt x="391" y="60"/>
                </a:cubicBezTo>
                <a:cubicBezTo>
                  <a:pt x="391" y="60"/>
                  <a:pt x="391" y="60"/>
                  <a:pt x="388" y="59"/>
                </a:cubicBezTo>
                <a:cubicBezTo>
                  <a:pt x="389" y="59"/>
                  <a:pt x="389" y="58"/>
                  <a:pt x="389" y="57"/>
                </a:cubicBezTo>
                <a:cubicBezTo>
                  <a:pt x="388" y="57"/>
                  <a:pt x="388" y="57"/>
                  <a:pt x="388" y="57"/>
                </a:cubicBezTo>
                <a:cubicBezTo>
                  <a:pt x="388" y="58"/>
                  <a:pt x="388" y="58"/>
                  <a:pt x="388" y="59"/>
                </a:cubicBezTo>
                <a:cubicBezTo>
                  <a:pt x="385" y="59"/>
                  <a:pt x="385" y="59"/>
                  <a:pt x="384" y="59"/>
                </a:cubicBezTo>
                <a:cubicBezTo>
                  <a:pt x="385" y="60"/>
                  <a:pt x="385" y="60"/>
                  <a:pt x="385" y="60"/>
                </a:cubicBezTo>
                <a:cubicBezTo>
                  <a:pt x="384" y="61"/>
                  <a:pt x="384" y="61"/>
                  <a:pt x="384" y="61"/>
                </a:cubicBezTo>
                <a:cubicBezTo>
                  <a:pt x="382" y="61"/>
                  <a:pt x="382" y="61"/>
                  <a:pt x="381" y="62"/>
                </a:cubicBezTo>
                <a:cubicBezTo>
                  <a:pt x="380" y="62"/>
                  <a:pt x="380" y="62"/>
                  <a:pt x="380" y="62"/>
                </a:cubicBezTo>
                <a:cubicBezTo>
                  <a:pt x="380" y="64"/>
                  <a:pt x="380" y="64"/>
                  <a:pt x="380" y="64"/>
                </a:cubicBezTo>
                <a:cubicBezTo>
                  <a:pt x="379" y="64"/>
                  <a:pt x="379" y="64"/>
                  <a:pt x="379" y="64"/>
                </a:cubicBezTo>
                <a:cubicBezTo>
                  <a:pt x="378" y="65"/>
                  <a:pt x="378" y="65"/>
                  <a:pt x="378" y="65"/>
                </a:cubicBezTo>
                <a:cubicBezTo>
                  <a:pt x="379" y="65"/>
                  <a:pt x="379" y="65"/>
                  <a:pt x="379" y="65"/>
                </a:cubicBezTo>
                <a:cubicBezTo>
                  <a:pt x="382" y="63"/>
                  <a:pt x="382" y="63"/>
                  <a:pt x="383" y="63"/>
                </a:cubicBezTo>
                <a:cubicBezTo>
                  <a:pt x="386" y="61"/>
                  <a:pt x="388" y="62"/>
                  <a:pt x="390" y="62"/>
                </a:cubicBezTo>
                <a:cubicBezTo>
                  <a:pt x="390" y="62"/>
                  <a:pt x="390" y="63"/>
                  <a:pt x="390" y="63"/>
                </a:cubicBezTo>
                <a:cubicBezTo>
                  <a:pt x="389" y="63"/>
                  <a:pt x="389" y="63"/>
                  <a:pt x="386" y="64"/>
                </a:cubicBezTo>
                <a:cubicBezTo>
                  <a:pt x="386" y="65"/>
                  <a:pt x="385" y="66"/>
                  <a:pt x="385" y="68"/>
                </a:cubicBezTo>
                <a:cubicBezTo>
                  <a:pt x="384" y="68"/>
                  <a:pt x="383" y="69"/>
                  <a:pt x="383" y="69"/>
                </a:cubicBezTo>
                <a:cubicBezTo>
                  <a:pt x="382" y="71"/>
                  <a:pt x="379" y="72"/>
                  <a:pt x="379" y="72"/>
                </a:cubicBezTo>
                <a:cubicBezTo>
                  <a:pt x="378" y="74"/>
                  <a:pt x="377" y="76"/>
                  <a:pt x="377" y="78"/>
                </a:cubicBezTo>
                <a:cubicBezTo>
                  <a:pt x="376" y="78"/>
                  <a:pt x="376" y="78"/>
                  <a:pt x="376" y="78"/>
                </a:cubicBezTo>
                <a:cubicBezTo>
                  <a:pt x="376" y="78"/>
                  <a:pt x="375" y="79"/>
                  <a:pt x="371" y="81"/>
                </a:cubicBezTo>
                <a:cubicBezTo>
                  <a:pt x="370" y="82"/>
                  <a:pt x="370" y="82"/>
                  <a:pt x="370" y="82"/>
                </a:cubicBezTo>
                <a:cubicBezTo>
                  <a:pt x="371" y="82"/>
                  <a:pt x="371" y="82"/>
                  <a:pt x="371" y="82"/>
                </a:cubicBezTo>
                <a:cubicBezTo>
                  <a:pt x="372" y="82"/>
                  <a:pt x="373" y="82"/>
                  <a:pt x="373" y="82"/>
                </a:cubicBezTo>
                <a:cubicBezTo>
                  <a:pt x="372" y="86"/>
                  <a:pt x="367" y="86"/>
                  <a:pt x="365" y="89"/>
                </a:cubicBezTo>
                <a:cubicBezTo>
                  <a:pt x="364" y="89"/>
                  <a:pt x="363" y="89"/>
                  <a:pt x="363" y="88"/>
                </a:cubicBezTo>
                <a:cubicBezTo>
                  <a:pt x="362" y="88"/>
                  <a:pt x="361" y="88"/>
                  <a:pt x="361" y="88"/>
                </a:cubicBezTo>
                <a:cubicBezTo>
                  <a:pt x="361" y="90"/>
                  <a:pt x="361" y="90"/>
                  <a:pt x="361" y="90"/>
                </a:cubicBezTo>
                <a:cubicBezTo>
                  <a:pt x="361" y="90"/>
                  <a:pt x="361" y="91"/>
                  <a:pt x="361" y="91"/>
                </a:cubicBezTo>
                <a:cubicBezTo>
                  <a:pt x="360" y="91"/>
                  <a:pt x="360" y="92"/>
                  <a:pt x="359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6" y="92"/>
                  <a:pt x="355" y="93"/>
                  <a:pt x="353" y="94"/>
                </a:cubicBezTo>
                <a:cubicBezTo>
                  <a:pt x="352" y="97"/>
                  <a:pt x="349" y="97"/>
                  <a:pt x="347" y="98"/>
                </a:cubicBezTo>
                <a:cubicBezTo>
                  <a:pt x="347" y="99"/>
                  <a:pt x="347" y="100"/>
                  <a:pt x="347" y="100"/>
                </a:cubicBezTo>
                <a:cubicBezTo>
                  <a:pt x="347" y="100"/>
                  <a:pt x="347" y="100"/>
                  <a:pt x="346" y="105"/>
                </a:cubicBezTo>
                <a:cubicBezTo>
                  <a:pt x="345" y="105"/>
                  <a:pt x="345" y="105"/>
                  <a:pt x="345" y="105"/>
                </a:cubicBezTo>
                <a:cubicBezTo>
                  <a:pt x="344" y="106"/>
                  <a:pt x="344" y="107"/>
                  <a:pt x="344" y="108"/>
                </a:cubicBezTo>
                <a:cubicBezTo>
                  <a:pt x="345" y="108"/>
                  <a:pt x="346" y="108"/>
                  <a:pt x="346" y="108"/>
                </a:cubicBezTo>
                <a:cubicBezTo>
                  <a:pt x="347" y="108"/>
                  <a:pt x="347" y="108"/>
                  <a:pt x="347" y="108"/>
                </a:cubicBezTo>
                <a:cubicBezTo>
                  <a:pt x="348" y="108"/>
                  <a:pt x="348" y="108"/>
                  <a:pt x="348" y="108"/>
                </a:cubicBezTo>
                <a:cubicBezTo>
                  <a:pt x="348" y="109"/>
                  <a:pt x="347" y="110"/>
                  <a:pt x="347" y="110"/>
                </a:cubicBezTo>
                <a:cubicBezTo>
                  <a:pt x="346" y="112"/>
                  <a:pt x="346" y="112"/>
                  <a:pt x="345" y="112"/>
                </a:cubicBezTo>
                <a:cubicBezTo>
                  <a:pt x="345" y="113"/>
                  <a:pt x="345" y="113"/>
                  <a:pt x="345" y="114"/>
                </a:cubicBezTo>
                <a:cubicBezTo>
                  <a:pt x="346" y="114"/>
                  <a:pt x="346" y="114"/>
                  <a:pt x="348" y="114"/>
                </a:cubicBezTo>
                <a:cubicBezTo>
                  <a:pt x="348" y="116"/>
                  <a:pt x="348" y="116"/>
                  <a:pt x="347" y="117"/>
                </a:cubicBezTo>
                <a:cubicBezTo>
                  <a:pt x="352" y="117"/>
                  <a:pt x="357" y="117"/>
                  <a:pt x="362" y="117"/>
                </a:cubicBezTo>
                <a:cubicBezTo>
                  <a:pt x="363" y="116"/>
                  <a:pt x="363" y="116"/>
                  <a:pt x="366" y="115"/>
                </a:cubicBezTo>
                <a:cubicBezTo>
                  <a:pt x="366" y="114"/>
                  <a:pt x="366" y="114"/>
                  <a:pt x="366" y="113"/>
                </a:cubicBezTo>
                <a:cubicBezTo>
                  <a:pt x="368" y="113"/>
                  <a:pt x="368" y="115"/>
                  <a:pt x="369" y="116"/>
                </a:cubicBezTo>
                <a:cubicBezTo>
                  <a:pt x="369" y="116"/>
                  <a:pt x="369" y="117"/>
                  <a:pt x="369" y="117"/>
                </a:cubicBezTo>
                <a:cubicBezTo>
                  <a:pt x="378" y="118"/>
                  <a:pt x="387" y="118"/>
                  <a:pt x="395" y="118"/>
                </a:cubicBezTo>
                <a:cubicBezTo>
                  <a:pt x="396" y="118"/>
                  <a:pt x="397" y="118"/>
                  <a:pt x="398" y="117"/>
                </a:cubicBezTo>
                <a:cubicBezTo>
                  <a:pt x="398" y="116"/>
                  <a:pt x="399" y="115"/>
                  <a:pt x="401" y="114"/>
                </a:cubicBezTo>
                <a:cubicBezTo>
                  <a:pt x="401" y="113"/>
                  <a:pt x="401" y="112"/>
                  <a:pt x="401" y="112"/>
                </a:cubicBezTo>
                <a:cubicBezTo>
                  <a:pt x="401" y="112"/>
                  <a:pt x="400" y="111"/>
                  <a:pt x="400" y="111"/>
                </a:cubicBezTo>
                <a:cubicBezTo>
                  <a:pt x="399" y="111"/>
                  <a:pt x="398" y="111"/>
                  <a:pt x="396" y="111"/>
                </a:cubicBezTo>
                <a:cubicBezTo>
                  <a:pt x="396" y="109"/>
                  <a:pt x="396" y="109"/>
                  <a:pt x="396" y="107"/>
                </a:cubicBezTo>
                <a:cubicBezTo>
                  <a:pt x="395" y="107"/>
                  <a:pt x="394" y="107"/>
                  <a:pt x="394" y="107"/>
                </a:cubicBezTo>
                <a:cubicBezTo>
                  <a:pt x="394" y="104"/>
                  <a:pt x="394" y="101"/>
                  <a:pt x="393" y="99"/>
                </a:cubicBezTo>
                <a:cubicBezTo>
                  <a:pt x="394" y="99"/>
                  <a:pt x="394" y="99"/>
                  <a:pt x="397" y="94"/>
                </a:cubicBezTo>
                <a:cubicBezTo>
                  <a:pt x="402" y="93"/>
                  <a:pt x="405" y="88"/>
                  <a:pt x="405" y="88"/>
                </a:cubicBezTo>
                <a:cubicBezTo>
                  <a:pt x="406" y="87"/>
                  <a:pt x="406" y="87"/>
                  <a:pt x="408" y="87"/>
                </a:cubicBezTo>
                <a:cubicBezTo>
                  <a:pt x="409" y="86"/>
                  <a:pt x="409" y="86"/>
                  <a:pt x="409" y="86"/>
                </a:cubicBezTo>
                <a:cubicBezTo>
                  <a:pt x="408" y="83"/>
                  <a:pt x="410" y="80"/>
                  <a:pt x="410" y="77"/>
                </a:cubicBezTo>
                <a:cubicBezTo>
                  <a:pt x="411" y="77"/>
                  <a:pt x="411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5" y="79"/>
                  <a:pt x="415" y="79"/>
                  <a:pt x="416" y="79"/>
                </a:cubicBezTo>
                <a:cubicBezTo>
                  <a:pt x="417" y="78"/>
                  <a:pt x="417" y="78"/>
                  <a:pt x="417" y="78"/>
                </a:cubicBezTo>
                <a:cubicBezTo>
                  <a:pt x="419" y="79"/>
                  <a:pt x="419" y="79"/>
                  <a:pt x="420" y="80"/>
                </a:cubicBezTo>
                <a:cubicBezTo>
                  <a:pt x="420" y="82"/>
                  <a:pt x="420" y="82"/>
                  <a:pt x="420" y="83"/>
                </a:cubicBezTo>
                <a:cubicBezTo>
                  <a:pt x="420" y="83"/>
                  <a:pt x="419" y="83"/>
                  <a:pt x="418" y="83"/>
                </a:cubicBezTo>
                <a:cubicBezTo>
                  <a:pt x="419" y="86"/>
                  <a:pt x="419" y="86"/>
                  <a:pt x="409" y="95"/>
                </a:cubicBezTo>
                <a:cubicBezTo>
                  <a:pt x="409" y="97"/>
                  <a:pt x="408" y="100"/>
                  <a:pt x="409" y="103"/>
                </a:cubicBezTo>
                <a:cubicBezTo>
                  <a:pt x="409" y="104"/>
                  <a:pt x="409" y="104"/>
                  <a:pt x="409" y="104"/>
                </a:cubicBezTo>
                <a:cubicBezTo>
                  <a:pt x="409" y="105"/>
                  <a:pt x="410" y="106"/>
                  <a:pt x="410" y="106"/>
                </a:cubicBezTo>
                <a:cubicBezTo>
                  <a:pt x="411" y="108"/>
                  <a:pt x="419" y="112"/>
                  <a:pt x="419" y="112"/>
                </a:cubicBezTo>
                <a:cubicBezTo>
                  <a:pt x="420" y="112"/>
                  <a:pt x="420" y="112"/>
                  <a:pt x="420" y="112"/>
                </a:cubicBezTo>
                <a:cubicBezTo>
                  <a:pt x="423" y="111"/>
                  <a:pt x="426" y="111"/>
                  <a:pt x="429" y="110"/>
                </a:cubicBezTo>
                <a:cubicBezTo>
                  <a:pt x="429" y="109"/>
                  <a:pt x="429" y="109"/>
                  <a:pt x="429" y="109"/>
                </a:cubicBezTo>
                <a:cubicBezTo>
                  <a:pt x="432" y="109"/>
                  <a:pt x="434" y="109"/>
                  <a:pt x="436" y="109"/>
                </a:cubicBezTo>
                <a:cubicBezTo>
                  <a:pt x="436" y="109"/>
                  <a:pt x="437" y="108"/>
                  <a:pt x="438" y="108"/>
                </a:cubicBezTo>
                <a:cubicBezTo>
                  <a:pt x="438" y="108"/>
                  <a:pt x="438" y="108"/>
                  <a:pt x="438" y="108"/>
                </a:cubicBezTo>
                <a:cubicBezTo>
                  <a:pt x="439" y="109"/>
                  <a:pt x="439" y="109"/>
                  <a:pt x="440" y="110"/>
                </a:cubicBezTo>
                <a:cubicBezTo>
                  <a:pt x="442" y="111"/>
                  <a:pt x="443" y="111"/>
                  <a:pt x="445" y="111"/>
                </a:cubicBezTo>
                <a:cubicBezTo>
                  <a:pt x="445" y="111"/>
                  <a:pt x="445" y="111"/>
                  <a:pt x="445" y="111"/>
                </a:cubicBezTo>
                <a:cubicBezTo>
                  <a:pt x="445" y="112"/>
                  <a:pt x="445" y="112"/>
                  <a:pt x="445" y="112"/>
                </a:cubicBezTo>
                <a:cubicBezTo>
                  <a:pt x="439" y="112"/>
                  <a:pt x="438" y="112"/>
                  <a:pt x="437" y="116"/>
                </a:cubicBezTo>
                <a:cubicBezTo>
                  <a:pt x="432" y="118"/>
                  <a:pt x="428" y="114"/>
                  <a:pt x="424" y="116"/>
                </a:cubicBezTo>
                <a:cubicBezTo>
                  <a:pt x="422" y="116"/>
                  <a:pt x="422" y="116"/>
                  <a:pt x="421" y="116"/>
                </a:cubicBezTo>
                <a:cubicBezTo>
                  <a:pt x="421" y="117"/>
                  <a:pt x="420" y="118"/>
                  <a:pt x="420" y="118"/>
                </a:cubicBezTo>
                <a:cubicBezTo>
                  <a:pt x="453" y="120"/>
                  <a:pt x="485" y="121"/>
                  <a:pt x="515" y="121"/>
                </a:cubicBezTo>
                <a:cubicBezTo>
                  <a:pt x="528" y="121"/>
                  <a:pt x="539" y="121"/>
                  <a:pt x="550" y="121"/>
                </a:cubicBezTo>
                <a:moveTo>
                  <a:pt x="362" y="117"/>
                </a:moveTo>
                <a:cubicBezTo>
                  <a:pt x="357" y="117"/>
                  <a:pt x="352" y="117"/>
                  <a:pt x="347" y="117"/>
                </a:cubicBezTo>
                <a:cubicBezTo>
                  <a:pt x="347" y="117"/>
                  <a:pt x="347" y="117"/>
                  <a:pt x="347" y="117"/>
                </a:cubicBezTo>
                <a:cubicBezTo>
                  <a:pt x="346" y="118"/>
                  <a:pt x="346" y="118"/>
                  <a:pt x="346" y="118"/>
                </a:cubicBezTo>
                <a:cubicBezTo>
                  <a:pt x="346" y="118"/>
                  <a:pt x="346" y="118"/>
                  <a:pt x="346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9" y="119"/>
                  <a:pt x="349" y="119"/>
                  <a:pt x="349" y="119"/>
                </a:cubicBezTo>
                <a:cubicBezTo>
                  <a:pt x="349" y="120"/>
                  <a:pt x="349" y="120"/>
                  <a:pt x="349" y="120"/>
                </a:cubicBezTo>
                <a:cubicBezTo>
                  <a:pt x="349" y="120"/>
                  <a:pt x="349" y="120"/>
                  <a:pt x="350" y="121"/>
                </a:cubicBezTo>
                <a:cubicBezTo>
                  <a:pt x="351" y="121"/>
                  <a:pt x="352" y="121"/>
                  <a:pt x="352" y="121"/>
                </a:cubicBezTo>
                <a:cubicBezTo>
                  <a:pt x="353" y="121"/>
                  <a:pt x="353" y="121"/>
                  <a:pt x="354" y="122"/>
                </a:cubicBezTo>
                <a:cubicBezTo>
                  <a:pt x="354" y="122"/>
                  <a:pt x="354" y="122"/>
                  <a:pt x="355" y="122"/>
                </a:cubicBezTo>
                <a:cubicBezTo>
                  <a:pt x="355" y="122"/>
                  <a:pt x="356" y="121"/>
                  <a:pt x="357" y="121"/>
                </a:cubicBezTo>
                <a:cubicBezTo>
                  <a:pt x="357" y="120"/>
                  <a:pt x="357" y="120"/>
                  <a:pt x="357" y="120"/>
                </a:cubicBezTo>
                <a:cubicBezTo>
                  <a:pt x="359" y="120"/>
                  <a:pt x="359" y="120"/>
                  <a:pt x="359" y="120"/>
                </a:cubicBezTo>
                <a:cubicBezTo>
                  <a:pt x="359" y="120"/>
                  <a:pt x="360" y="119"/>
                  <a:pt x="360" y="119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1" y="118"/>
                  <a:pt x="361" y="118"/>
                  <a:pt x="362" y="117"/>
                </a:cubicBezTo>
                <a:moveTo>
                  <a:pt x="395" y="118"/>
                </a:moveTo>
                <a:cubicBezTo>
                  <a:pt x="387" y="118"/>
                  <a:pt x="378" y="118"/>
                  <a:pt x="369" y="118"/>
                </a:cubicBezTo>
                <a:cubicBezTo>
                  <a:pt x="369" y="119"/>
                  <a:pt x="371" y="119"/>
                  <a:pt x="371" y="121"/>
                </a:cubicBezTo>
                <a:cubicBezTo>
                  <a:pt x="371" y="121"/>
                  <a:pt x="371" y="121"/>
                  <a:pt x="371" y="121"/>
                </a:cubicBezTo>
                <a:cubicBezTo>
                  <a:pt x="371" y="122"/>
                  <a:pt x="370" y="122"/>
                  <a:pt x="370" y="122"/>
                </a:cubicBezTo>
                <a:cubicBezTo>
                  <a:pt x="370" y="122"/>
                  <a:pt x="370" y="124"/>
                  <a:pt x="371" y="125"/>
                </a:cubicBezTo>
                <a:cubicBezTo>
                  <a:pt x="372" y="125"/>
                  <a:pt x="372" y="125"/>
                  <a:pt x="372" y="125"/>
                </a:cubicBezTo>
                <a:cubicBezTo>
                  <a:pt x="372" y="125"/>
                  <a:pt x="373" y="126"/>
                  <a:pt x="373" y="127"/>
                </a:cubicBezTo>
                <a:cubicBezTo>
                  <a:pt x="373" y="127"/>
                  <a:pt x="373" y="128"/>
                  <a:pt x="373" y="128"/>
                </a:cubicBezTo>
                <a:cubicBezTo>
                  <a:pt x="373" y="129"/>
                  <a:pt x="373" y="129"/>
                  <a:pt x="373" y="129"/>
                </a:cubicBezTo>
                <a:cubicBezTo>
                  <a:pt x="373" y="131"/>
                  <a:pt x="374" y="131"/>
                  <a:pt x="375" y="132"/>
                </a:cubicBezTo>
                <a:cubicBezTo>
                  <a:pt x="376" y="133"/>
                  <a:pt x="376" y="133"/>
                  <a:pt x="376" y="134"/>
                </a:cubicBezTo>
                <a:cubicBezTo>
                  <a:pt x="376" y="135"/>
                  <a:pt x="375" y="135"/>
                  <a:pt x="375" y="136"/>
                </a:cubicBezTo>
                <a:cubicBezTo>
                  <a:pt x="375" y="137"/>
                  <a:pt x="375" y="137"/>
                  <a:pt x="375" y="137"/>
                </a:cubicBezTo>
                <a:cubicBezTo>
                  <a:pt x="375" y="137"/>
                  <a:pt x="376" y="138"/>
                  <a:pt x="376" y="138"/>
                </a:cubicBezTo>
                <a:cubicBezTo>
                  <a:pt x="378" y="139"/>
                  <a:pt x="380" y="139"/>
                  <a:pt x="382" y="139"/>
                </a:cubicBezTo>
                <a:cubicBezTo>
                  <a:pt x="382" y="136"/>
                  <a:pt x="383" y="134"/>
                  <a:pt x="385" y="135"/>
                </a:cubicBezTo>
                <a:cubicBezTo>
                  <a:pt x="385" y="135"/>
                  <a:pt x="386" y="135"/>
                  <a:pt x="386" y="135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8" y="136"/>
                  <a:pt x="388" y="135"/>
                  <a:pt x="389" y="134"/>
                </a:cubicBezTo>
                <a:cubicBezTo>
                  <a:pt x="389" y="134"/>
                  <a:pt x="390" y="134"/>
                  <a:pt x="391" y="134"/>
                </a:cubicBezTo>
                <a:cubicBezTo>
                  <a:pt x="391" y="133"/>
                  <a:pt x="391" y="132"/>
                  <a:pt x="391" y="131"/>
                </a:cubicBezTo>
                <a:cubicBezTo>
                  <a:pt x="392" y="131"/>
                  <a:pt x="394" y="131"/>
                  <a:pt x="395" y="131"/>
                </a:cubicBezTo>
                <a:cubicBezTo>
                  <a:pt x="395" y="130"/>
                  <a:pt x="395" y="130"/>
                  <a:pt x="395" y="129"/>
                </a:cubicBezTo>
                <a:cubicBezTo>
                  <a:pt x="394" y="129"/>
                  <a:pt x="394" y="129"/>
                  <a:pt x="393" y="129"/>
                </a:cubicBezTo>
                <a:cubicBezTo>
                  <a:pt x="391" y="129"/>
                  <a:pt x="391" y="129"/>
                  <a:pt x="391" y="129"/>
                </a:cubicBezTo>
                <a:cubicBezTo>
                  <a:pt x="391" y="128"/>
                  <a:pt x="391" y="128"/>
                  <a:pt x="391" y="128"/>
                </a:cubicBezTo>
                <a:cubicBezTo>
                  <a:pt x="390" y="128"/>
                  <a:pt x="390" y="128"/>
                  <a:pt x="390" y="128"/>
                </a:cubicBezTo>
                <a:cubicBezTo>
                  <a:pt x="392" y="125"/>
                  <a:pt x="392" y="125"/>
                  <a:pt x="392" y="123"/>
                </a:cubicBezTo>
                <a:cubicBezTo>
                  <a:pt x="393" y="120"/>
                  <a:pt x="393" y="120"/>
                  <a:pt x="393" y="120"/>
                </a:cubicBezTo>
                <a:cubicBezTo>
                  <a:pt x="394" y="119"/>
                  <a:pt x="395" y="119"/>
                  <a:pt x="395" y="118"/>
                </a:cubicBezTo>
                <a:moveTo>
                  <a:pt x="605" y="288"/>
                </a:moveTo>
                <a:cubicBezTo>
                  <a:pt x="596" y="225"/>
                  <a:pt x="577" y="168"/>
                  <a:pt x="550" y="121"/>
                </a:cubicBezTo>
                <a:cubicBezTo>
                  <a:pt x="539" y="121"/>
                  <a:pt x="528" y="121"/>
                  <a:pt x="515" y="121"/>
                </a:cubicBezTo>
                <a:cubicBezTo>
                  <a:pt x="485" y="121"/>
                  <a:pt x="453" y="120"/>
                  <a:pt x="420" y="119"/>
                </a:cubicBezTo>
                <a:cubicBezTo>
                  <a:pt x="418" y="119"/>
                  <a:pt x="416" y="119"/>
                  <a:pt x="415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5" y="120"/>
                  <a:pt x="414" y="120"/>
                  <a:pt x="412" y="121"/>
                </a:cubicBezTo>
                <a:cubicBezTo>
                  <a:pt x="412" y="121"/>
                  <a:pt x="412" y="122"/>
                  <a:pt x="413" y="123"/>
                </a:cubicBezTo>
                <a:cubicBezTo>
                  <a:pt x="415" y="124"/>
                  <a:pt x="415" y="124"/>
                  <a:pt x="418" y="124"/>
                </a:cubicBezTo>
                <a:cubicBezTo>
                  <a:pt x="418" y="123"/>
                  <a:pt x="420" y="122"/>
                  <a:pt x="420" y="121"/>
                </a:cubicBezTo>
                <a:cubicBezTo>
                  <a:pt x="423" y="122"/>
                  <a:pt x="424" y="125"/>
                  <a:pt x="426" y="126"/>
                </a:cubicBezTo>
                <a:cubicBezTo>
                  <a:pt x="426" y="126"/>
                  <a:pt x="426" y="127"/>
                  <a:pt x="426" y="127"/>
                </a:cubicBezTo>
                <a:cubicBezTo>
                  <a:pt x="425" y="128"/>
                  <a:pt x="424" y="129"/>
                  <a:pt x="423" y="130"/>
                </a:cubicBezTo>
                <a:cubicBezTo>
                  <a:pt x="423" y="131"/>
                  <a:pt x="422" y="131"/>
                  <a:pt x="421" y="131"/>
                </a:cubicBezTo>
                <a:cubicBezTo>
                  <a:pt x="421" y="131"/>
                  <a:pt x="420" y="131"/>
                  <a:pt x="420" y="131"/>
                </a:cubicBezTo>
                <a:cubicBezTo>
                  <a:pt x="419" y="130"/>
                  <a:pt x="419" y="129"/>
                  <a:pt x="419" y="129"/>
                </a:cubicBezTo>
                <a:cubicBezTo>
                  <a:pt x="418" y="128"/>
                  <a:pt x="417" y="128"/>
                  <a:pt x="417" y="128"/>
                </a:cubicBezTo>
                <a:cubicBezTo>
                  <a:pt x="417" y="127"/>
                  <a:pt x="417" y="126"/>
                  <a:pt x="417" y="126"/>
                </a:cubicBezTo>
                <a:cubicBezTo>
                  <a:pt x="416" y="126"/>
                  <a:pt x="416" y="126"/>
                  <a:pt x="415" y="126"/>
                </a:cubicBezTo>
                <a:cubicBezTo>
                  <a:pt x="415" y="127"/>
                  <a:pt x="414" y="128"/>
                  <a:pt x="413" y="128"/>
                </a:cubicBezTo>
                <a:cubicBezTo>
                  <a:pt x="412" y="133"/>
                  <a:pt x="410" y="141"/>
                  <a:pt x="410" y="141"/>
                </a:cubicBezTo>
                <a:cubicBezTo>
                  <a:pt x="411" y="141"/>
                  <a:pt x="411" y="141"/>
                  <a:pt x="412" y="142"/>
                </a:cubicBezTo>
                <a:cubicBezTo>
                  <a:pt x="411" y="143"/>
                  <a:pt x="411" y="143"/>
                  <a:pt x="411" y="143"/>
                </a:cubicBezTo>
                <a:cubicBezTo>
                  <a:pt x="404" y="141"/>
                  <a:pt x="404" y="141"/>
                  <a:pt x="402" y="143"/>
                </a:cubicBezTo>
                <a:cubicBezTo>
                  <a:pt x="403" y="144"/>
                  <a:pt x="404" y="145"/>
                  <a:pt x="404" y="146"/>
                </a:cubicBezTo>
                <a:cubicBezTo>
                  <a:pt x="404" y="147"/>
                  <a:pt x="404" y="147"/>
                  <a:pt x="404" y="147"/>
                </a:cubicBezTo>
                <a:cubicBezTo>
                  <a:pt x="403" y="147"/>
                  <a:pt x="403" y="147"/>
                  <a:pt x="403" y="147"/>
                </a:cubicBezTo>
                <a:cubicBezTo>
                  <a:pt x="401" y="145"/>
                  <a:pt x="399" y="144"/>
                  <a:pt x="397" y="142"/>
                </a:cubicBezTo>
                <a:cubicBezTo>
                  <a:pt x="383" y="149"/>
                  <a:pt x="379" y="151"/>
                  <a:pt x="379" y="144"/>
                </a:cubicBezTo>
                <a:cubicBezTo>
                  <a:pt x="377" y="144"/>
                  <a:pt x="377" y="144"/>
                  <a:pt x="377" y="144"/>
                </a:cubicBezTo>
                <a:cubicBezTo>
                  <a:pt x="376" y="145"/>
                  <a:pt x="375" y="145"/>
                  <a:pt x="374" y="145"/>
                </a:cubicBezTo>
                <a:cubicBezTo>
                  <a:pt x="373" y="145"/>
                  <a:pt x="372" y="145"/>
                  <a:pt x="372" y="145"/>
                </a:cubicBezTo>
                <a:cubicBezTo>
                  <a:pt x="371" y="145"/>
                  <a:pt x="370" y="145"/>
                  <a:pt x="370" y="145"/>
                </a:cubicBezTo>
                <a:cubicBezTo>
                  <a:pt x="370" y="145"/>
                  <a:pt x="370" y="146"/>
                  <a:pt x="370" y="147"/>
                </a:cubicBezTo>
                <a:cubicBezTo>
                  <a:pt x="369" y="148"/>
                  <a:pt x="368" y="148"/>
                  <a:pt x="368" y="148"/>
                </a:cubicBezTo>
                <a:cubicBezTo>
                  <a:pt x="367" y="148"/>
                  <a:pt x="367" y="147"/>
                  <a:pt x="366" y="147"/>
                </a:cubicBezTo>
                <a:cubicBezTo>
                  <a:pt x="366" y="146"/>
                  <a:pt x="365" y="145"/>
                  <a:pt x="364" y="145"/>
                </a:cubicBezTo>
                <a:cubicBezTo>
                  <a:pt x="363" y="145"/>
                  <a:pt x="363" y="145"/>
                  <a:pt x="362" y="145"/>
                </a:cubicBezTo>
                <a:cubicBezTo>
                  <a:pt x="362" y="144"/>
                  <a:pt x="362" y="144"/>
                  <a:pt x="362" y="143"/>
                </a:cubicBezTo>
                <a:cubicBezTo>
                  <a:pt x="362" y="143"/>
                  <a:pt x="363" y="142"/>
                  <a:pt x="363" y="141"/>
                </a:cubicBezTo>
                <a:cubicBezTo>
                  <a:pt x="364" y="141"/>
                  <a:pt x="365" y="141"/>
                  <a:pt x="366" y="141"/>
                </a:cubicBezTo>
                <a:cubicBezTo>
                  <a:pt x="368" y="142"/>
                  <a:pt x="370" y="143"/>
                  <a:pt x="372" y="143"/>
                </a:cubicBezTo>
                <a:cubicBezTo>
                  <a:pt x="372" y="142"/>
                  <a:pt x="374" y="140"/>
                  <a:pt x="374" y="135"/>
                </a:cubicBezTo>
                <a:cubicBezTo>
                  <a:pt x="373" y="134"/>
                  <a:pt x="373" y="134"/>
                  <a:pt x="372" y="134"/>
                </a:cubicBezTo>
                <a:cubicBezTo>
                  <a:pt x="369" y="135"/>
                  <a:pt x="369" y="135"/>
                  <a:pt x="368" y="136"/>
                </a:cubicBezTo>
                <a:cubicBezTo>
                  <a:pt x="367" y="137"/>
                  <a:pt x="367" y="137"/>
                  <a:pt x="367" y="137"/>
                </a:cubicBezTo>
                <a:cubicBezTo>
                  <a:pt x="366" y="137"/>
                  <a:pt x="366" y="137"/>
                  <a:pt x="366" y="137"/>
                </a:cubicBezTo>
                <a:cubicBezTo>
                  <a:pt x="366" y="136"/>
                  <a:pt x="366" y="136"/>
                  <a:pt x="366" y="135"/>
                </a:cubicBezTo>
                <a:cubicBezTo>
                  <a:pt x="366" y="135"/>
                  <a:pt x="367" y="134"/>
                  <a:pt x="367" y="134"/>
                </a:cubicBezTo>
                <a:cubicBezTo>
                  <a:pt x="367" y="132"/>
                  <a:pt x="367" y="132"/>
                  <a:pt x="367" y="131"/>
                </a:cubicBezTo>
                <a:cubicBezTo>
                  <a:pt x="367" y="132"/>
                  <a:pt x="366" y="132"/>
                  <a:pt x="366" y="132"/>
                </a:cubicBezTo>
                <a:cubicBezTo>
                  <a:pt x="365" y="125"/>
                  <a:pt x="365" y="125"/>
                  <a:pt x="364" y="124"/>
                </a:cubicBezTo>
                <a:cubicBezTo>
                  <a:pt x="360" y="128"/>
                  <a:pt x="360" y="128"/>
                  <a:pt x="359" y="128"/>
                </a:cubicBezTo>
                <a:cubicBezTo>
                  <a:pt x="358" y="129"/>
                  <a:pt x="358" y="129"/>
                  <a:pt x="358" y="130"/>
                </a:cubicBezTo>
                <a:cubicBezTo>
                  <a:pt x="358" y="131"/>
                  <a:pt x="358" y="131"/>
                  <a:pt x="358" y="131"/>
                </a:cubicBezTo>
                <a:cubicBezTo>
                  <a:pt x="357" y="132"/>
                  <a:pt x="356" y="132"/>
                  <a:pt x="355" y="133"/>
                </a:cubicBezTo>
                <a:cubicBezTo>
                  <a:pt x="353" y="136"/>
                  <a:pt x="357" y="138"/>
                  <a:pt x="356" y="141"/>
                </a:cubicBezTo>
                <a:cubicBezTo>
                  <a:pt x="356" y="142"/>
                  <a:pt x="356" y="142"/>
                  <a:pt x="356" y="142"/>
                </a:cubicBezTo>
                <a:cubicBezTo>
                  <a:pt x="355" y="144"/>
                  <a:pt x="355" y="144"/>
                  <a:pt x="355" y="144"/>
                </a:cubicBezTo>
                <a:cubicBezTo>
                  <a:pt x="356" y="145"/>
                  <a:pt x="356" y="147"/>
                  <a:pt x="356" y="148"/>
                </a:cubicBezTo>
                <a:cubicBezTo>
                  <a:pt x="356" y="149"/>
                  <a:pt x="356" y="150"/>
                  <a:pt x="356" y="150"/>
                </a:cubicBezTo>
                <a:cubicBezTo>
                  <a:pt x="356" y="150"/>
                  <a:pt x="355" y="150"/>
                  <a:pt x="355" y="150"/>
                </a:cubicBezTo>
                <a:cubicBezTo>
                  <a:pt x="354" y="150"/>
                  <a:pt x="354" y="150"/>
                  <a:pt x="353" y="150"/>
                </a:cubicBezTo>
                <a:cubicBezTo>
                  <a:pt x="351" y="151"/>
                  <a:pt x="351" y="151"/>
                  <a:pt x="350" y="150"/>
                </a:cubicBezTo>
                <a:cubicBezTo>
                  <a:pt x="346" y="150"/>
                  <a:pt x="346" y="150"/>
                  <a:pt x="337" y="156"/>
                </a:cubicBezTo>
                <a:cubicBezTo>
                  <a:pt x="336" y="155"/>
                  <a:pt x="336" y="155"/>
                  <a:pt x="335" y="155"/>
                </a:cubicBezTo>
                <a:cubicBezTo>
                  <a:pt x="335" y="155"/>
                  <a:pt x="335" y="155"/>
                  <a:pt x="334" y="155"/>
                </a:cubicBezTo>
                <a:cubicBezTo>
                  <a:pt x="334" y="155"/>
                  <a:pt x="333" y="155"/>
                  <a:pt x="333" y="155"/>
                </a:cubicBezTo>
                <a:cubicBezTo>
                  <a:pt x="332" y="155"/>
                  <a:pt x="332" y="156"/>
                  <a:pt x="332" y="157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34" y="159"/>
                  <a:pt x="334" y="160"/>
                  <a:pt x="333" y="161"/>
                </a:cubicBezTo>
                <a:cubicBezTo>
                  <a:pt x="330" y="161"/>
                  <a:pt x="330" y="161"/>
                  <a:pt x="325" y="165"/>
                </a:cubicBezTo>
                <a:cubicBezTo>
                  <a:pt x="324" y="165"/>
                  <a:pt x="324" y="165"/>
                  <a:pt x="324" y="165"/>
                </a:cubicBezTo>
                <a:cubicBezTo>
                  <a:pt x="323" y="165"/>
                  <a:pt x="322" y="165"/>
                  <a:pt x="322" y="165"/>
                </a:cubicBezTo>
                <a:cubicBezTo>
                  <a:pt x="320" y="167"/>
                  <a:pt x="320" y="169"/>
                  <a:pt x="319" y="171"/>
                </a:cubicBezTo>
                <a:cubicBezTo>
                  <a:pt x="317" y="171"/>
                  <a:pt x="316" y="171"/>
                  <a:pt x="314" y="172"/>
                </a:cubicBezTo>
                <a:cubicBezTo>
                  <a:pt x="314" y="173"/>
                  <a:pt x="313" y="174"/>
                  <a:pt x="313" y="175"/>
                </a:cubicBezTo>
                <a:cubicBezTo>
                  <a:pt x="312" y="175"/>
                  <a:pt x="311" y="175"/>
                  <a:pt x="310" y="175"/>
                </a:cubicBezTo>
                <a:cubicBezTo>
                  <a:pt x="309" y="174"/>
                  <a:pt x="309" y="174"/>
                  <a:pt x="309" y="174"/>
                </a:cubicBezTo>
                <a:cubicBezTo>
                  <a:pt x="308" y="174"/>
                  <a:pt x="307" y="174"/>
                  <a:pt x="307" y="174"/>
                </a:cubicBezTo>
                <a:cubicBezTo>
                  <a:pt x="306" y="173"/>
                  <a:pt x="306" y="173"/>
                  <a:pt x="306" y="173"/>
                </a:cubicBezTo>
                <a:cubicBezTo>
                  <a:pt x="305" y="172"/>
                  <a:pt x="305" y="172"/>
                  <a:pt x="304" y="172"/>
                </a:cubicBezTo>
                <a:cubicBezTo>
                  <a:pt x="303" y="173"/>
                  <a:pt x="303" y="174"/>
                  <a:pt x="303" y="175"/>
                </a:cubicBezTo>
                <a:cubicBezTo>
                  <a:pt x="303" y="175"/>
                  <a:pt x="304" y="176"/>
                  <a:pt x="304" y="176"/>
                </a:cubicBezTo>
                <a:cubicBezTo>
                  <a:pt x="304" y="176"/>
                  <a:pt x="303" y="177"/>
                  <a:pt x="303" y="178"/>
                </a:cubicBezTo>
                <a:cubicBezTo>
                  <a:pt x="303" y="179"/>
                  <a:pt x="303" y="179"/>
                  <a:pt x="303" y="179"/>
                </a:cubicBezTo>
                <a:cubicBezTo>
                  <a:pt x="303" y="179"/>
                  <a:pt x="303" y="180"/>
                  <a:pt x="303" y="180"/>
                </a:cubicBezTo>
                <a:cubicBezTo>
                  <a:pt x="301" y="180"/>
                  <a:pt x="298" y="180"/>
                  <a:pt x="296" y="180"/>
                </a:cubicBezTo>
                <a:cubicBezTo>
                  <a:pt x="295" y="179"/>
                  <a:pt x="295" y="179"/>
                  <a:pt x="295" y="178"/>
                </a:cubicBezTo>
                <a:cubicBezTo>
                  <a:pt x="289" y="179"/>
                  <a:pt x="289" y="179"/>
                  <a:pt x="288" y="180"/>
                </a:cubicBezTo>
                <a:cubicBezTo>
                  <a:pt x="288" y="182"/>
                  <a:pt x="289" y="182"/>
                  <a:pt x="289" y="182"/>
                </a:cubicBezTo>
                <a:cubicBezTo>
                  <a:pt x="290" y="183"/>
                  <a:pt x="291" y="184"/>
                  <a:pt x="292" y="184"/>
                </a:cubicBezTo>
                <a:cubicBezTo>
                  <a:pt x="294" y="184"/>
                  <a:pt x="294" y="184"/>
                  <a:pt x="295" y="184"/>
                </a:cubicBezTo>
                <a:cubicBezTo>
                  <a:pt x="298" y="187"/>
                  <a:pt x="298" y="187"/>
                  <a:pt x="298" y="188"/>
                </a:cubicBezTo>
                <a:cubicBezTo>
                  <a:pt x="299" y="191"/>
                  <a:pt x="299" y="193"/>
                  <a:pt x="299" y="195"/>
                </a:cubicBezTo>
                <a:cubicBezTo>
                  <a:pt x="300" y="196"/>
                  <a:pt x="301" y="197"/>
                  <a:pt x="302" y="199"/>
                </a:cubicBezTo>
                <a:cubicBezTo>
                  <a:pt x="302" y="201"/>
                  <a:pt x="302" y="201"/>
                  <a:pt x="297" y="213"/>
                </a:cubicBezTo>
                <a:cubicBezTo>
                  <a:pt x="296" y="214"/>
                  <a:pt x="294" y="215"/>
                  <a:pt x="293" y="215"/>
                </a:cubicBezTo>
                <a:cubicBezTo>
                  <a:pt x="292" y="215"/>
                  <a:pt x="292" y="215"/>
                  <a:pt x="292" y="215"/>
                </a:cubicBezTo>
                <a:cubicBezTo>
                  <a:pt x="289" y="214"/>
                  <a:pt x="286" y="214"/>
                  <a:pt x="283" y="212"/>
                </a:cubicBezTo>
                <a:cubicBezTo>
                  <a:pt x="279" y="211"/>
                  <a:pt x="276" y="211"/>
                  <a:pt x="273" y="211"/>
                </a:cubicBezTo>
                <a:cubicBezTo>
                  <a:pt x="269" y="210"/>
                  <a:pt x="269" y="210"/>
                  <a:pt x="268" y="209"/>
                </a:cubicBezTo>
                <a:cubicBezTo>
                  <a:pt x="268" y="209"/>
                  <a:pt x="268" y="209"/>
                  <a:pt x="268" y="209"/>
                </a:cubicBezTo>
                <a:cubicBezTo>
                  <a:pt x="267" y="210"/>
                  <a:pt x="267" y="210"/>
                  <a:pt x="266" y="210"/>
                </a:cubicBezTo>
                <a:cubicBezTo>
                  <a:pt x="264" y="212"/>
                  <a:pt x="262" y="212"/>
                  <a:pt x="260" y="212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2" y="217"/>
                  <a:pt x="258" y="221"/>
                  <a:pt x="260" y="225"/>
                </a:cubicBezTo>
                <a:cubicBezTo>
                  <a:pt x="259" y="227"/>
                  <a:pt x="259" y="229"/>
                  <a:pt x="259" y="232"/>
                </a:cubicBezTo>
                <a:cubicBezTo>
                  <a:pt x="254" y="239"/>
                  <a:pt x="254" y="239"/>
                  <a:pt x="255" y="241"/>
                </a:cubicBezTo>
                <a:cubicBezTo>
                  <a:pt x="256" y="243"/>
                  <a:pt x="256" y="244"/>
                  <a:pt x="256" y="244"/>
                </a:cubicBezTo>
                <a:cubicBezTo>
                  <a:pt x="255" y="245"/>
                  <a:pt x="255" y="245"/>
                  <a:pt x="255" y="245"/>
                </a:cubicBezTo>
                <a:cubicBezTo>
                  <a:pt x="254" y="247"/>
                  <a:pt x="254" y="247"/>
                  <a:pt x="254" y="251"/>
                </a:cubicBezTo>
                <a:cubicBezTo>
                  <a:pt x="255" y="251"/>
                  <a:pt x="256" y="251"/>
                  <a:pt x="257" y="251"/>
                </a:cubicBezTo>
                <a:cubicBezTo>
                  <a:pt x="259" y="251"/>
                  <a:pt x="260" y="250"/>
                  <a:pt x="262" y="253"/>
                </a:cubicBezTo>
                <a:cubicBezTo>
                  <a:pt x="263" y="253"/>
                  <a:pt x="264" y="252"/>
                  <a:pt x="265" y="252"/>
                </a:cubicBezTo>
                <a:cubicBezTo>
                  <a:pt x="266" y="252"/>
                  <a:pt x="266" y="252"/>
                  <a:pt x="269" y="254"/>
                </a:cubicBezTo>
                <a:cubicBezTo>
                  <a:pt x="270" y="255"/>
                  <a:pt x="270" y="257"/>
                  <a:pt x="271" y="258"/>
                </a:cubicBezTo>
                <a:cubicBezTo>
                  <a:pt x="271" y="258"/>
                  <a:pt x="272" y="258"/>
                  <a:pt x="272" y="258"/>
                </a:cubicBezTo>
                <a:cubicBezTo>
                  <a:pt x="271" y="257"/>
                  <a:pt x="271" y="257"/>
                  <a:pt x="271" y="257"/>
                </a:cubicBezTo>
                <a:cubicBezTo>
                  <a:pt x="281" y="254"/>
                  <a:pt x="289" y="246"/>
                  <a:pt x="301" y="246"/>
                </a:cubicBezTo>
                <a:cubicBezTo>
                  <a:pt x="303" y="244"/>
                  <a:pt x="303" y="243"/>
                  <a:pt x="303" y="242"/>
                </a:cubicBezTo>
                <a:cubicBezTo>
                  <a:pt x="302" y="241"/>
                  <a:pt x="301" y="240"/>
                  <a:pt x="301" y="239"/>
                </a:cubicBezTo>
                <a:cubicBezTo>
                  <a:pt x="301" y="238"/>
                  <a:pt x="301" y="238"/>
                  <a:pt x="304" y="232"/>
                </a:cubicBezTo>
                <a:cubicBezTo>
                  <a:pt x="306" y="229"/>
                  <a:pt x="320" y="226"/>
                  <a:pt x="320" y="226"/>
                </a:cubicBezTo>
                <a:cubicBezTo>
                  <a:pt x="322" y="224"/>
                  <a:pt x="322" y="223"/>
                  <a:pt x="322" y="222"/>
                </a:cubicBezTo>
                <a:cubicBezTo>
                  <a:pt x="322" y="222"/>
                  <a:pt x="322" y="222"/>
                  <a:pt x="322" y="221"/>
                </a:cubicBezTo>
                <a:cubicBezTo>
                  <a:pt x="322" y="216"/>
                  <a:pt x="322" y="212"/>
                  <a:pt x="329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1" y="214"/>
                  <a:pt x="331" y="214"/>
                  <a:pt x="331" y="214"/>
                </a:cubicBezTo>
                <a:cubicBezTo>
                  <a:pt x="334" y="216"/>
                  <a:pt x="334" y="216"/>
                  <a:pt x="336" y="216"/>
                </a:cubicBezTo>
                <a:cubicBezTo>
                  <a:pt x="337" y="216"/>
                  <a:pt x="337" y="216"/>
                  <a:pt x="338" y="216"/>
                </a:cubicBezTo>
                <a:cubicBezTo>
                  <a:pt x="338" y="216"/>
                  <a:pt x="339" y="216"/>
                  <a:pt x="340" y="216"/>
                </a:cubicBezTo>
                <a:cubicBezTo>
                  <a:pt x="340" y="214"/>
                  <a:pt x="340" y="214"/>
                  <a:pt x="342" y="212"/>
                </a:cubicBezTo>
                <a:cubicBezTo>
                  <a:pt x="344" y="212"/>
                  <a:pt x="344" y="212"/>
                  <a:pt x="345" y="212"/>
                </a:cubicBezTo>
                <a:cubicBezTo>
                  <a:pt x="346" y="212"/>
                  <a:pt x="348" y="212"/>
                  <a:pt x="351" y="208"/>
                </a:cubicBezTo>
                <a:cubicBezTo>
                  <a:pt x="358" y="209"/>
                  <a:pt x="357" y="217"/>
                  <a:pt x="362" y="220"/>
                </a:cubicBezTo>
                <a:cubicBezTo>
                  <a:pt x="363" y="220"/>
                  <a:pt x="364" y="221"/>
                  <a:pt x="364" y="223"/>
                </a:cubicBezTo>
                <a:cubicBezTo>
                  <a:pt x="380" y="233"/>
                  <a:pt x="388" y="241"/>
                  <a:pt x="387" y="246"/>
                </a:cubicBezTo>
                <a:cubicBezTo>
                  <a:pt x="385" y="247"/>
                  <a:pt x="373" y="249"/>
                  <a:pt x="369" y="249"/>
                </a:cubicBezTo>
                <a:cubicBezTo>
                  <a:pt x="369" y="249"/>
                  <a:pt x="368" y="250"/>
                  <a:pt x="368" y="250"/>
                </a:cubicBezTo>
                <a:cubicBezTo>
                  <a:pt x="371" y="252"/>
                  <a:pt x="373" y="255"/>
                  <a:pt x="377" y="256"/>
                </a:cubicBezTo>
                <a:cubicBezTo>
                  <a:pt x="379" y="256"/>
                  <a:pt x="382" y="256"/>
                  <a:pt x="384" y="256"/>
                </a:cubicBezTo>
                <a:cubicBezTo>
                  <a:pt x="384" y="255"/>
                  <a:pt x="384" y="253"/>
                  <a:pt x="384" y="252"/>
                </a:cubicBezTo>
                <a:cubicBezTo>
                  <a:pt x="389" y="250"/>
                  <a:pt x="392" y="245"/>
                  <a:pt x="396" y="242"/>
                </a:cubicBezTo>
                <a:cubicBezTo>
                  <a:pt x="396" y="240"/>
                  <a:pt x="396" y="240"/>
                  <a:pt x="396" y="239"/>
                </a:cubicBezTo>
                <a:cubicBezTo>
                  <a:pt x="393" y="239"/>
                  <a:pt x="393" y="239"/>
                  <a:pt x="392" y="239"/>
                </a:cubicBezTo>
                <a:cubicBezTo>
                  <a:pt x="391" y="239"/>
                  <a:pt x="391" y="238"/>
                  <a:pt x="391" y="238"/>
                </a:cubicBezTo>
                <a:cubicBezTo>
                  <a:pt x="393" y="236"/>
                  <a:pt x="394" y="236"/>
                  <a:pt x="395" y="236"/>
                </a:cubicBezTo>
                <a:cubicBezTo>
                  <a:pt x="398" y="237"/>
                  <a:pt x="398" y="237"/>
                  <a:pt x="400" y="239"/>
                </a:cubicBezTo>
                <a:cubicBezTo>
                  <a:pt x="400" y="239"/>
                  <a:pt x="400" y="239"/>
                  <a:pt x="400" y="234"/>
                </a:cubicBezTo>
                <a:cubicBezTo>
                  <a:pt x="396" y="231"/>
                  <a:pt x="391" y="230"/>
                  <a:pt x="389" y="226"/>
                </a:cubicBezTo>
                <a:cubicBezTo>
                  <a:pt x="388" y="226"/>
                  <a:pt x="385" y="226"/>
                  <a:pt x="380" y="221"/>
                </a:cubicBezTo>
                <a:cubicBezTo>
                  <a:pt x="381" y="219"/>
                  <a:pt x="381" y="219"/>
                  <a:pt x="375" y="215"/>
                </a:cubicBezTo>
                <a:cubicBezTo>
                  <a:pt x="375" y="214"/>
                  <a:pt x="374" y="214"/>
                  <a:pt x="374" y="214"/>
                </a:cubicBezTo>
                <a:cubicBezTo>
                  <a:pt x="374" y="213"/>
                  <a:pt x="373" y="212"/>
                  <a:pt x="373" y="211"/>
                </a:cubicBezTo>
                <a:cubicBezTo>
                  <a:pt x="372" y="210"/>
                  <a:pt x="370" y="210"/>
                  <a:pt x="369" y="210"/>
                </a:cubicBezTo>
                <a:cubicBezTo>
                  <a:pt x="369" y="209"/>
                  <a:pt x="369" y="209"/>
                  <a:pt x="369" y="208"/>
                </a:cubicBezTo>
                <a:cubicBezTo>
                  <a:pt x="370" y="207"/>
                  <a:pt x="370" y="207"/>
                  <a:pt x="370" y="207"/>
                </a:cubicBezTo>
                <a:cubicBezTo>
                  <a:pt x="371" y="206"/>
                  <a:pt x="371" y="205"/>
                  <a:pt x="371" y="205"/>
                </a:cubicBezTo>
                <a:cubicBezTo>
                  <a:pt x="371" y="204"/>
                  <a:pt x="371" y="203"/>
                  <a:pt x="371" y="202"/>
                </a:cubicBezTo>
                <a:cubicBezTo>
                  <a:pt x="374" y="201"/>
                  <a:pt x="375" y="202"/>
                  <a:pt x="376" y="205"/>
                </a:cubicBezTo>
                <a:cubicBezTo>
                  <a:pt x="384" y="206"/>
                  <a:pt x="386" y="216"/>
                  <a:pt x="394" y="217"/>
                </a:cubicBezTo>
                <a:cubicBezTo>
                  <a:pt x="394" y="218"/>
                  <a:pt x="394" y="218"/>
                  <a:pt x="395" y="218"/>
                </a:cubicBezTo>
                <a:cubicBezTo>
                  <a:pt x="398" y="222"/>
                  <a:pt x="404" y="223"/>
                  <a:pt x="406" y="228"/>
                </a:cubicBezTo>
                <a:cubicBezTo>
                  <a:pt x="404" y="234"/>
                  <a:pt x="404" y="234"/>
                  <a:pt x="406" y="236"/>
                </a:cubicBezTo>
                <a:cubicBezTo>
                  <a:pt x="407" y="239"/>
                  <a:pt x="407" y="242"/>
                  <a:pt x="411" y="242"/>
                </a:cubicBezTo>
                <a:cubicBezTo>
                  <a:pt x="413" y="244"/>
                  <a:pt x="413" y="246"/>
                  <a:pt x="413" y="247"/>
                </a:cubicBezTo>
                <a:cubicBezTo>
                  <a:pt x="412" y="247"/>
                  <a:pt x="411" y="247"/>
                  <a:pt x="410" y="247"/>
                </a:cubicBezTo>
                <a:cubicBezTo>
                  <a:pt x="410" y="247"/>
                  <a:pt x="409" y="246"/>
                  <a:pt x="409" y="246"/>
                </a:cubicBezTo>
                <a:cubicBezTo>
                  <a:pt x="409" y="246"/>
                  <a:pt x="408" y="247"/>
                  <a:pt x="408" y="247"/>
                </a:cubicBezTo>
                <a:cubicBezTo>
                  <a:pt x="411" y="251"/>
                  <a:pt x="411" y="251"/>
                  <a:pt x="414" y="252"/>
                </a:cubicBezTo>
                <a:cubicBezTo>
                  <a:pt x="414" y="252"/>
                  <a:pt x="414" y="251"/>
                  <a:pt x="414" y="251"/>
                </a:cubicBezTo>
                <a:cubicBezTo>
                  <a:pt x="416" y="252"/>
                  <a:pt x="417" y="252"/>
                  <a:pt x="419" y="254"/>
                </a:cubicBezTo>
                <a:cubicBezTo>
                  <a:pt x="418" y="256"/>
                  <a:pt x="418" y="257"/>
                  <a:pt x="419" y="258"/>
                </a:cubicBezTo>
                <a:cubicBezTo>
                  <a:pt x="421" y="259"/>
                  <a:pt x="421" y="259"/>
                  <a:pt x="422" y="259"/>
                </a:cubicBezTo>
                <a:cubicBezTo>
                  <a:pt x="423" y="259"/>
                  <a:pt x="424" y="259"/>
                  <a:pt x="424" y="259"/>
                </a:cubicBezTo>
                <a:cubicBezTo>
                  <a:pt x="425" y="258"/>
                  <a:pt x="426" y="257"/>
                  <a:pt x="426" y="256"/>
                </a:cubicBezTo>
                <a:cubicBezTo>
                  <a:pt x="426" y="255"/>
                  <a:pt x="426" y="255"/>
                  <a:pt x="426" y="254"/>
                </a:cubicBezTo>
                <a:cubicBezTo>
                  <a:pt x="426" y="254"/>
                  <a:pt x="426" y="253"/>
                  <a:pt x="426" y="253"/>
                </a:cubicBezTo>
                <a:cubicBezTo>
                  <a:pt x="426" y="252"/>
                  <a:pt x="427" y="252"/>
                  <a:pt x="427" y="251"/>
                </a:cubicBezTo>
                <a:cubicBezTo>
                  <a:pt x="428" y="252"/>
                  <a:pt x="430" y="252"/>
                  <a:pt x="430" y="253"/>
                </a:cubicBezTo>
                <a:cubicBezTo>
                  <a:pt x="431" y="253"/>
                  <a:pt x="432" y="253"/>
                  <a:pt x="432" y="253"/>
                </a:cubicBezTo>
                <a:cubicBezTo>
                  <a:pt x="432" y="253"/>
                  <a:pt x="433" y="252"/>
                  <a:pt x="433" y="252"/>
                </a:cubicBezTo>
                <a:cubicBezTo>
                  <a:pt x="433" y="251"/>
                  <a:pt x="433" y="249"/>
                  <a:pt x="433" y="248"/>
                </a:cubicBezTo>
                <a:cubicBezTo>
                  <a:pt x="435" y="248"/>
                  <a:pt x="436" y="248"/>
                  <a:pt x="437" y="248"/>
                </a:cubicBezTo>
                <a:cubicBezTo>
                  <a:pt x="436" y="246"/>
                  <a:pt x="435" y="246"/>
                  <a:pt x="433" y="245"/>
                </a:cubicBezTo>
                <a:cubicBezTo>
                  <a:pt x="433" y="246"/>
                  <a:pt x="432" y="247"/>
                  <a:pt x="432" y="248"/>
                </a:cubicBezTo>
                <a:cubicBezTo>
                  <a:pt x="429" y="248"/>
                  <a:pt x="429" y="247"/>
                  <a:pt x="427" y="241"/>
                </a:cubicBezTo>
                <a:cubicBezTo>
                  <a:pt x="424" y="240"/>
                  <a:pt x="424" y="240"/>
                  <a:pt x="422" y="238"/>
                </a:cubicBezTo>
                <a:cubicBezTo>
                  <a:pt x="422" y="237"/>
                  <a:pt x="422" y="237"/>
                  <a:pt x="422" y="236"/>
                </a:cubicBezTo>
                <a:cubicBezTo>
                  <a:pt x="424" y="236"/>
                  <a:pt x="424" y="236"/>
                  <a:pt x="424" y="236"/>
                </a:cubicBezTo>
                <a:cubicBezTo>
                  <a:pt x="425" y="236"/>
                  <a:pt x="426" y="237"/>
                  <a:pt x="427" y="237"/>
                </a:cubicBezTo>
                <a:cubicBezTo>
                  <a:pt x="429" y="237"/>
                  <a:pt x="429" y="237"/>
                  <a:pt x="430" y="237"/>
                </a:cubicBezTo>
                <a:cubicBezTo>
                  <a:pt x="430" y="237"/>
                  <a:pt x="430" y="238"/>
                  <a:pt x="431" y="238"/>
                </a:cubicBezTo>
                <a:cubicBezTo>
                  <a:pt x="431" y="237"/>
                  <a:pt x="431" y="235"/>
                  <a:pt x="431" y="234"/>
                </a:cubicBezTo>
                <a:cubicBezTo>
                  <a:pt x="433" y="232"/>
                  <a:pt x="433" y="232"/>
                  <a:pt x="442" y="236"/>
                </a:cubicBezTo>
                <a:cubicBezTo>
                  <a:pt x="442" y="236"/>
                  <a:pt x="443" y="237"/>
                  <a:pt x="443" y="238"/>
                </a:cubicBezTo>
                <a:cubicBezTo>
                  <a:pt x="443" y="238"/>
                  <a:pt x="443" y="238"/>
                  <a:pt x="444" y="238"/>
                </a:cubicBezTo>
                <a:cubicBezTo>
                  <a:pt x="445" y="240"/>
                  <a:pt x="445" y="240"/>
                  <a:pt x="445" y="240"/>
                </a:cubicBezTo>
                <a:cubicBezTo>
                  <a:pt x="444" y="240"/>
                  <a:pt x="443" y="241"/>
                  <a:pt x="443" y="241"/>
                </a:cubicBezTo>
                <a:cubicBezTo>
                  <a:pt x="443" y="244"/>
                  <a:pt x="448" y="245"/>
                  <a:pt x="447" y="249"/>
                </a:cubicBezTo>
                <a:cubicBezTo>
                  <a:pt x="447" y="250"/>
                  <a:pt x="447" y="251"/>
                  <a:pt x="447" y="251"/>
                </a:cubicBezTo>
                <a:cubicBezTo>
                  <a:pt x="447" y="252"/>
                  <a:pt x="447" y="252"/>
                  <a:pt x="447" y="253"/>
                </a:cubicBezTo>
                <a:cubicBezTo>
                  <a:pt x="447" y="254"/>
                  <a:pt x="448" y="255"/>
                  <a:pt x="449" y="256"/>
                </a:cubicBezTo>
                <a:cubicBezTo>
                  <a:pt x="449" y="256"/>
                  <a:pt x="449" y="256"/>
                  <a:pt x="449" y="256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1" y="258"/>
                  <a:pt x="451" y="258"/>
                  <a:pt x="451" y="258"/>
                </a:cubicBezTo>
                <a:cubicBezTo>
                  <a:pt x="452" y="258"/>
                  <a:pt x="452" y="258"/>
                  <a:pt x="452" y="258"/>
                </a:cubicBezTo>
                <a:cubicBezTo>
                  <a:pt x="452" y="259"/>
                  <a:pt x="452" y="259"/>
                  <a:pt x="452" y="260"/>
                </a:cubicBezTo>
                <a:cubicBezTo>
                  <a:pt x="452" y="261"/>
                  <a:pt x="452" y="261"/>
                  <a:pt x="452" y="261"/>
                </a:cubicBezTo>
                <a:cubicBezTo>
                  <a:pt x="451" y="261"/>
                  <a:pt x="451" y="261"/>
                  <a:pt x="451" y="261"/>
                </a:cubicBezTo>
                <a:cubicBezTo>
                  <a:pt x="451" y="262"/>
                  <a:pt x="451" y="262"/>
                  <a:pt x="451" y="262"/>
                </a:cubicBezTo>
                <a:cubicBezTo>
                  <a:pt x="451" y="263"/>
                  <a:pt x="451" y="264"/>
                  <a:pt x="452" y="265"/>
                </a:cubicBezTo>
                <a:cubicBezTo>
                  <a:pt x="452" y="266"/>
                  <a:pt x="452" y="266"/>
                  <a:pt x="452" y="266"/>
                </a:cubicBezTo>
                <a:cubicBezTo>
                  <a:pt x="453" y="266"/>
                  <a:pt x="453" y="266"/>
                  <a:pt x="453" y="266"/>
                </a:cubicBezTo>
                <a:cubicBezTo>
                  <a:pt x="454" y="265"/>
                  <a:pt x="454" y="265"/>
                  <a:pt x="454" y="265"/>
                </a:cubicBezTo>
                <a:cubicBezTo>
                  <a:pt x="454" y="263"/>
                  <a:pt x="454" y="263"/>
                  <a:pt x="454" y="263"/>
                </a:cubicBezTo>
                <a:cubicBezTo>
                  <a:pt x="454" y="262"/>
                  <a:pt x="454" y="261"/>
                  <a:pt x="454" y="261"/>
                </a:cubicBezTo>
                <a:cubicBezTo>
                  <a:pt x="455" y="259"/>
                  <a:pt x="455" y="259"/>
                  <a:pt x="455" y="259"/>
                </a:cubicBezTo>
                <a:cubicBezTo>
                  <a:pt x="456" y="259"/>
                  <a:pt x="456" y="259"/>
                  <a:pt x="456" y="259"/>
                </a:cubicBezTo>
                <a:cubicBezTo>
                  <a:pt x="456" y="260"/>
                  <a:pt x="456" y="260"/>
                  <a:pt x="456" y="260"/>
                </a:cubicBezTo>
                <a:cubicBezTo>
                  <a:pt x="457" y="260"/>
                  <a:pt x="457" y="260"/>
                  <a:pt x="457" y="260"/>
                </a:cubicBezTo>
                <a:cubicBezTo>
                  <a:pt x="457" y="261"/>
                  <a:pt x="457" y="261"/>
                  <a:pt x="457" y="261"/>
                </a:cubicBezTo>
                <a:cubicBezTo>
                  <a:pt x="458" y="261"/>
                  <a:pt x="459" y="262"/>
                  <a:pt x="459" y="262"/>
                </a:cubicBezTo>
                <a:cubicBezTo>
                  <a:pt x="460" y="263"/>
                  <a:pt x="460" y="263"/>
                  <a:pt x="460" y="263"/>
                </a:cubicBezTo>
                <a:cubicBezTo>
                  <a:pt x="460" y="264"/>
                  <a:pt x="460" y="264"/>
                  <a:pt x="460" y="264"/>
                </a:cubicBezTo>
                <a:cubicBezTo>
                  <a:pt x="461" y="264"/>
                  <a:pt x="461" y="264"/>
                  <a:pt x="461" y="264"/>
                </a:cubicBezTo>
                <a:cubicBezTo>
                  <a:pt x="462" y="264"/>
                  <a:pt x="462" y="264"/>
                  <a:pt x="462" y="264"/>
                </a:cubicBezTo>
                <a:cubicBezTo>
                  <a:pt x="462" y="264"/>
                  <a:pt x="464" y="264"/>
                  <a:pt x="464" y="265"/>
                </a:cubicBezTo>
                <a:cubicBezTo>
                  <a:pt x="466" y="265"/>
                  <a:pt x="466" y="265"/>
                  <a:pt x="466" y="265"/>
                </a:cubicBezTo>
                <a:cubicBezTo>
                  <a:pt x="467" y="265"/>
                  <a:pt x="467" y="265"/>
                  <a:pt x="467" y="265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3"/>
                  <a:pt x="467" y="263"/>
                  <a:pt x="467" y="263"/>
                </a:cubicBezTo>
                <a:cubicBezTo>
                  <a:pt x="467" y="262"/>
                  <a:pt x="467" y="261"/>
                  <a:pt x="468" y="260"/>
                </a:cubicBezTo>
                <a:cubicBezTo>
                  <a:pt x="468" y="259"/>
                  <a:pt x="468" y="259"/>
                  <a:pt x="468" y="259"/>
                </a:cubicBezTo>
                <a:cubicBezTo>
                  <a:pt x="469" y="259"/>
                  <a:pt x="469" y="259"/>
                  <a:pt x="469" y="259"/>
                </a:cubicBezTo>
                <a:cubicBezTo>
                  <a:pt x="470" y="259"/>
                  <a:pt x="471" y="259"/>
                  <a:pt x="472" y="260"/>
                </a:cubicBezTo>
                <a:cubicBezTo>
                  <a:pt x="474" y="261"/>
                  <a:pt x="474" y="261"/>
                  <a:pt x="474" y="261"/>
                </a:cubicBezTo>
                <a:cubicBezTo>
                  <a:pt x="476" y="263"/>
                  <a:pt x="476" y="263"/>
                  <a:pt x="476" y="263"/>
                </a:cubicBezTo>
                <a:cubicBezTo>
                  <a:pt x="477" y="263"/>
                  <a:pt x="477" y="263"/>
                  <a:pt x="477" y="263"/>
                </a:cubicBezTo>
                <a:cubicBezTo>
                  <a:pt x="477" y="264"/>
                  <a:pt x="477" y="264"/>
                  <a:pt x="477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81" y="264"/>
                  <a:pt x="484" y="264"/>
                  <a:pt x="486" y="265"/>
                </a:cubicBezTo>
                <a:cubicBezTo>
                  <a:pt x="486" y="264"/>
                  <a:pt x="486" y="263"/>
                  <a:pt x="486" y="263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486" y="261"/>
                  <a:pt x="486" y="261"/>
                  <a:pt x="486" y="260"/>
                </a:cubicBezTo>
                <a:cubicBezTo>
                  <a:pt x="486" y="260"/>
                  <a:pt x="487" y="260"/>
                  <a:pt x="487" y="260"/>
                </a:cubicBezTo>
                <a:cubicBezTo>
                  <a:pt x="488" y="259"/>
                  <a:pt x="488" y="259"/>
                  <a:pt x="488" y="259"/>
                </a:cubicBezTo>
                <a:cubicBezTo>
                  <a:pt x="489" y="259"/>
                  <a:pt x="489" y="259"/>
                  <a:pt x="489" y="259"/>
                </a:cubicBezTo>
                <a:cubicBezTo>
                  <a:pt x="490" y="260"/>
                  <a:pt x="491" y="261"/>
                  <a:pt x="492" y="261"/>
                </a:cubicBezTo>
                <a:cubicBezTo>
                  <a:pt x="493" y="262"/>
                  <a:pt x="494" y="262"/>
                  <a:pt x="494" y="262"/>
                </a:cubicBezTo>
                <a:cubicBezTo>
                  <a:pt x="494" y="261"/>
                  <a:pt x="494" y="261"/>
                  <a:pt x="494" y="261"/>
                </a:cubicBezTo>
                <a:cubicBezTo>
                  <a:pt x="495" y="261"/>
                  <a:pt x="495" y="261"/>
                  <a:pt x="495" y="261"/>
                </a:cubicBezTo>
                <a:cubicBezTo>
                  <a:pt x="495" y="260"/>
                  <a:pt x="495" y="260"/>
                  <a:pt x="495" y="260"/>
                </a:cubicBezTo>
                <a:cubicBezTo>
                  <a:pt x="496" y="260"/>
                  <a:pt x="496" y="260"/>
                  <a:pt x="496" y="260"/>
                </a:cubicBezTo>
                <a:cubicBezTo>
                  <a:pt x="497" y="262"/>
                  <a:pt x="497" y="262"/>
                  <a:pt x="497" y="262"/>
                </a:cubicBezTo>
                <a:cubicBezTo>
                  <a:pt x="497" y="263"/>
                  <a:pt x="497" y="263"/>
                  <a:pt x="497" y="263"/>
                </a:cubicBezTo>
                <a:cubicBezTo>
                  <a:pt x="497" y="264"/>
                  <a:pt x="497" y="265"/>
                  <a:pt x="497" y="266"/>
                </a:cubicBezTo>
                <a:cubicBezTo>
                  <a:pt x="496" y="268"/>
                  <a:pt x="496" y="270"/>
                  <a:pt x="497" y="273"/>
                </a:cubicBezTo>
                <a:cubicBezTo>
                  <a:pt x="497" y="273"/>
                  <a:pt x="497" y="273"/>
                  <a:pt x="497" y="273"/>
                </a:cubicBezTo>
                <a:cubicBezTo>
                  <a:pt x="497" y="274"/>
                  <a:pt x="498" y="274"/>
                  <a:pt x="498" y="275"/>
                </a:cubicBezTo>
                <a:cubicBezTo>
                  <a:pt x="498" y="275"/>
                  <a:pt x="497" y="276"/>
                  <a:pt x="497" y="277"/>
                </a:cubicBezTo>
                <a:cubicBezTo>
                  <a:pt x="497" y="277"/>
                  <a:pt x="497" y="277"/>
                  <a:pt x="497" y="277"/>
                </a:cubicBezTo>
                <a:cubicBezTo>
                  <a:pt x="497" y="278"/>
                  <a:pt x="497" y="278"/>
                  <a:pt x="497" y="278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4" y="284"/>
                  <a:pt x="494" y="284"/>
                  <a:pt x="493" y="284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6"/>
                  <a:pt x="492" y="286"/>
                  <a:pt x="492" y="286"/>
                </a:cubicBezTo>
                <a:cubicBezTo>
                  <a:pt x="514" y="287"/>
                  <a:pt x="537" y="287"/>
                  <a:pt x="558" y="288"/>
                </a:cubicBezTo>
                <a:cubicBezTo>
                  <a:pt x="575" y="288"/>
                  <a:pt x="590" y="288"/>
                  <a:pt x="605" y="288"/>
                </a:cubicBezTo>
                <a:moveTo>
                  <a:pt x="554" y="46"/>
                </a:moveTo>
                <a:cubicBezTo>
                  <a:pt x="531" y="34"/>
                  <a:pt x="531" y="34"/>
                  <a:pt x="531" y="34"/>
                </a:cubicBezTo>
                <a:cubicBezTo>
                  <a:pt x="531" y="34"/>
                  <a:pt x="531" y="34"/>
                  <a:pt x="531" y="34"/>
                </a:cubicBezTo>
                <a:cubicBezTo>
                  <a:pt x="532" y="34"/>
                  <a:pt x="532" y="34"/>
                  <a:pt x="532" y="34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2" y="35"/>
                  <a:pt x="532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4" y="35"/>
                  <a:pt x="534" y="35"/>
                  <a:pt x="534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0" y="34"/>
                  <a:pt x="529" y="33"/>
                </a:cubicBezTo>
                <a:cubicBezTo>
                  <a:pt x="530" y="33"/>
                  <a:pt x="530" y="34"/>
                  <a:pt x="531" y="34"/>
                </a:cubicBezTo>
                <a:cubicBezTo>
                  <a:pt x="531" y="34"/>
                  <a:pt x="530" y="34"/>
                  <a:pt x="529" y="33"/>
                </a:cubicBezTo>
                <a:cubicBezTo>
                  <a:pt x="528" y="33"/>
                  <a:pt x="528" y="33"/>
                  <a:pt x="525" y="31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3" y="31"/>
                  <a:pt x="523" y="31"/>
                  <a:pt x="523" y="31"/>
                </a:cubicBezTo>
                <a:cubicBezTo>
                  <a:pt x="525" y="32"/>
                  <a:pt x="527" y="32"/>
                  <a:pt x="529" y="33"/>
                </a:cubicBezTo>
                <a:cubicBezTo>
                  <a:pt x="529" y="33"/>
                  <a:pt x="529" y="33"/>
                  <a:pt x="529" y="33"/>
                </a:cubicBezTo>
                <a:cubicBezTo>
                  <a:pt x="529" y="34"/>
                  <a:pt x="529" y="34"/>
                  <a:pt x="529" y="34"/>
                </a:cubicBezTo>
                <a:cubicBezTo>
                  <a:pt x="530" y="34"/>
                  <a:pt x="531" y="34"/>
                  <a:pt x="532" y="35"/>
                </a:cubicBezTo>
                <a:cubicBezTo>
                  <a:pt x="532" y="35"/>
                  <a:pt x="532" y="35"/>
                  <a:pt x="533" y="35"/>
                </a:cubicBezTo>
                <a:cubicBezTo>
                  <a:pt x="533" y="35"/>
                  <a:pt x="534" y="36"/>
                  <a:pt x="534" y="36"/>
                </a:cubicBezTo>
                <a:cubicBezTo>
                  <a:pt x="534" y="36"/>
                  <a:pt x="534" y="36"/>
                  <a:pt x="534" y="36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6" y="37"/>
                  <a:pt x="536" y="37"/>
                  <a:pt x="536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29" y="34"/>
                  <a:pt x="526" y="32"/>
                </a:cubicBezTo>
                <a:cubicBezTo>
                  <a:pt x="526" y="32"/>
                  <a:pt x="526" y="32"/>
                  <a:pt x="526" y="32"/>
                </a:cubicBezTo>
                <a:cubicBezTo>
                  <a:pt x="525" y="32"/>
                  <a:pt x="524" y="31"/>
                  <a:pt x="524" y="31"/>
                </a:cubicBezTo>
                <a:cubicBezTo>
                  <a:pt x="523" y="31"/>
                  <a:pt x="523" y="31"/>
                  <a:pt x="522" y="30"/>
                </a:cubicBezTo>
                <a:cubicBezTo>
                  <a:pt x="522" y="30"/>
                  <a:pt x="522" y="30"/>
                  <a:pt x="522" y="30"/>
                </a:cubicBezTo>
                <a:cubicBezTo>
                  <a:pt x="521" y="30"/>
                  <a:pt x="521" y="30"/>
                  <a:pt x="517" y="28"/>
                </a:cubicBezTo>
                <a:cubicBezTo>
                  <a:pt x="517" y="28"/>
                  <a:pt x="517" y="28"/>
                  <a:pt x="517" y="28"/>
                </a:cubicBezTo>
                <a:cubicBezTo>
                  <a:pt x="516" y="27"/>
                  <a:pt x="514" y="27"/>
                  <a:pt x="513" y="26"/>
                </a:cubicBezTo>
                <a:cubicBezTo>
                  <a:pt x="513" y="26"/>
                  <a:pt x="513" y="26"/>
                  <a:pt x="513" y="26"/>
                </a:cubicBezTo>
                <a:cubicBezTo>
                  <a:pt x="511" y="25"/>
                  <a:pt x="509" y="25"/>
                  <a:pt x="507" y="24"/>
                </a:cubicBezTo>
                <a:cubicBezTo>
                  <a:pt x="507" y="24"/>
                  <a:pt x="507" y="24"/>
                  <a:pt x="507" y="24"/>
                </a:cubicBezTo>
                <a:cubicBezTo>
                  <a:pt x="504" y="23"/>
                  <a:pt x="502" y="22"/>
                  <a:pt x="499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9" y="21"/>
                  <a:pt x="499" y="21"/>
                </a:cubicBezTo>
                <a:cubicBezTo>
                  <a:pt x="499" y="21"/>
                  <a:pt x="498" y="21"/>
                  <a:pt x="497" y="21"/>
                </a:cubicBezTo>
                <a:cubicBezTo>
                  <a:pt x="498" y="21"/>
                  <a:pt x="499" y="21"/>
                  <a:pt x="500" y="22"/>
                </a:cubicBezTo>
                <a:cubicBezTo>
                  <a:pt x="500" y="22"/>
                  <a:pt x="500" y="22"/>
                  <a:pt x="500" y="22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499" y="21"/>
                  <a:pt x="498" y="21"/>
                  <a:pt x="498" y="21"/>
                </a:cubicBezTo>
                <a:cubicBezTo>
                  <a:pt x="497" y="21"/>
                  <a:pt x="496" y="20"/>
                  <a:pt x="494" y="20"/>
                </a:cubicBezTo>
                <a:cubicBezTo>
                  <a:pt x="494" y="20"/>
                  <a:pt x="494" y="20"/>
                  <a:pt x="494" y="20"/>
                </a:cubicBezTo>
                <a:cubicBezTo>
                  <a:pt x="494" y="20"/>
                  <a:pt x="493" y="20"/>
                  <a:pt x="489" y="18"/>
                </a:cubicBezTo>
                <a:cubicBezTo>
                  <a:pt x="489" y="18"/>
                  <a:pt x="488" y="18"/>
                  <a:pt x="487" y="17"/>
                </a:cubicBezTo>
                <a:cubicBezTo>
                  <a:pt x="486" y="18"/>
                  <a:pt x="486" y="18"/>
                  <a:pt x="486" y="18"/>
                </a:cubicBezTo>
                <a:cubicBezTo>
                  <a:pt x="497" y="21"/>
                  <a:pt x="497" y="21"/>
                  <a:pt x="499" y="22"/>
                </a:cubicBezTo>
                <a:cubicBezTo>
                  <a:pt x="498" y="22"/>
                  <a:pt x="498" y="22"/>
                  <a:pt x="498" y="22"/>
                </a:cubicBezTo>
                <a:cubicBezTo>
                  <a:pt x="498" y="22"/>
                  <a:pt x="499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1" y="24"/>
                  <a:pt x="501" y="24"/>
                  <a:pt x="502" y="24"/>
                </a:cubicBezTo>
                <a:cubicBezTo>
                  <a:pt x="502" y="24"/>
                  <a:pt x="503" y="24"/>
                  <a:pt x="503" y="25"/>
                </a:cubicBezTo>
                <a:cubicBezTo>
                  <a:pt x="503" y="24"/>
                  <a:pt x="503" y="24"/>
                  <a:pt x="500" y="24"/>
                </a:cubicBezTo>
                <a:cubicBezTo>
                  <a:pt x="499" y="24"/>
                  <a:pt x="499" y="24"/>
                  <a:pt x="499" y="24"/>
                </a:cubicBezTo>
                <a:cubicBezTo>
                  <a:pt x="498" y="23"/>
                  <a:pt x="498" y="23"/>
                  <a:pt x="498" y="23"/>
                </a:cubicBezTo>
                <a:cubicBezTo>
                  <a:pt x="500" y="24"/>
                  <a:pt x="501" y="25"/>
                  <a:pt x="502" y="25"/>
                </a:cubicBezTo>
                <a:cubicBezTo>
                  <a:pt x="502" y="25"/>
                  <a:pt x="502" y="25"/>
                  <a:pt x="502" y="25"/>
                </a:cubicBezTo>
                <a:cubicBezTo>
                  <a:pt x="503" y="26"/>
                  <a:pt x="504" y="26"/>
                  <a:pt x="504" y="27"/>
                </a:cubicBezTo>
                <a:cubicBezTo>
                  <a:pt x="504" y="27"/>
                  <a:pt x="504" y="27"/>
                  <a:pt x="504" y="27"/>
                </a:cubicBezTo>
                <a:cubicBezTo>
                  <a:pt x="506" y="29"/>
                  <a:pt x="506" y="29"/>
                  <a:pt x="515" y="34"/>
                </a:cubicBezTo>
                <a:cubicBezTo>
                  <a:pt x="516" y="34"/>
                  <a:pt x="516" y="34"/>
                  <a:pt x="517" y="34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6" y="35"/>
                  <a:pt x="516" y="35"/>
                  <a:pt x="515" y="35"/>
                </a:cubicBezTo>
                <a:cubicBezTo>
                  <a:pt x="515" y="36"/>
                  <a:pt x="515" y="36"/>
                  <a:pt x="514" y="36"/>
                </a:cubicBezTo>
                <a:cubicBezTo>
                  <a:pt x="515" y="36"/>
                  <a:pt x="515" y="36"/>
                  <a:pt x="515" y="36"/>
                </a:cubicBezTo>
                <a:cubicBezTo>
                  <a:pt x="515" y="37"/>
                  <a:pt x="515" y="37"/>
                  <a:pt x="515" y="37"/>
                </a:cubicBezTo>
                <a:cubicBezTo>
                  <a:pt x="515" y="37"/>
                  <a:pt x="515" y="37"/>
                  <a:pt x="514" y="37"/>
                </a:cubicBezTo>
                <a:cubicBezTo>
                  <a:pt x="515" y="37"/>
                  <a:pt x="524" y="42"/>
                  <a:pt x="525" y="43"/>
                </a:cubicBezTo>
                <a:cubicBezTo>
                  <a:pt x="526" y="43"/>
                  <a:pt x="526" y="43"/>
                  <a:pt x="526" y="43"/>
                </a:cubicBezTo>
                <a:cubicBezTo>
                  <a:pt x="526" y="43"/>
                  <a:pt x="527" y="43"/>
                  <a:pt x="530" y="44"/>
                </a:cubicBezTo>
                <a:cubicBezTo>
                  <a:pt x="530" y="45"/>
                  <a:pt x="531" y="45"/>
                  <a:pt x="531" y="45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1" y="46"/>
                  <a:pt x="531" y="46"/>
                  <a:pt x="524" y="43"/>
                </a:cubicBezTo>
                <a:cubicBezTo>
                  <a:pt x="524" y="43"/>
                  <a:pt x="523" y="43"/>
                  <a:pt x="523" y="43"/>
                </a:cubicBezTo>
                <a:cubicBezTo>
                  <a:pt x="522" y="43"/>
                  <a:pt x="521" y="42"/>
                  <a:pt x="520" y="42"/>
                </a:cubicBezTo>
                <a:cubicBezTo>
                  <a:pt x="519" y="41"/>
                  <a:pt x="519" y="41"/>
                  <a:pt x="519" y="41"/>
                </a:cubicBezTo>
                <a:cubicBezTo>
                  <a:pt x="519" y="42"/>
                  <a:pt x="519" y="42"/>
                  <a:pt x="519" y="42"/>
                </a:cubicBezTo>
                <a:cubicBezTo>
                  <a:pt x="520" y="43"/>
                  <a:pt x="520" y="43"/>
                  <a:pt x="520" y="43"/>
                </a:cubicBezTo>
                <a:cubicBezTo>
                  <a:pt x="522" y="43"/>
                  <a:pt x="522" y="43"/>
                  <a:pt x="524" y="45"/>
                </a:cubicBezTo>
                <a:cubicBezTo>
                  <a:pt x="524" y="45"/>
                  <a:pt x="524" y="45"/>
                  <a:pt x="522" y="44"/>
                </a:cubicBezTo>
                <a:cubicBezTo>
                  <a:pt x="521" y="44"/>
                  <a:pt x="521" y="44"/>
                  <a:pt x="521" y="44"/>
                </a:cubicBezTo>
                <a:cubicBezTo>
                  <a:pt x="523" y="46"/>
                  <a:pt x="525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30" y="48"/>
                  <a:pt x="533" y="50"/>
                  <a:pt x="533" y="50"/>
                </a:cubicBezTo>
                <a:cubicBezTo>
                  <a:pt x="530" y="48"/>
                  <a:pt x="526" y="48"/>
                  <a:pt x="523" y="46"/>
                </a:cubicBezTo>
                <a:cubicBezTo>
                  <a:pt x="522" y="46"/>
                  <a:pt x="521" y="45"/>
                  <a:pt x="521" y="45"/>
                </a:cubicBezTo>
                <a:cubicBezTo>
                  <a:pt x="515" y="41"/>
                  <a:pt x="515" y="41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7" y="43"/>
                  <a:pt x="517" y="43"/>
                  <a:pt x="517" y="43"/>
                </a:cubicBezTo>
                <a:cubicBezTo>
                  <a:pt x="518" y="44"/>
                  <a:pt x="518" y="44"/>
                  <a:pt x="519" y="44"/>
                </a:cubicBezTo>
                <a:cubicBezTo>
                  <a:pt x="518" y="44"/>
                  <a:pt x="518" y="44"/>
                  <a:pt x="518" y="44"/>
                </a:cubicBezTo>
                <a:cubicBezTo>
                  <a:pt x="519" y="46"/>
                  <a:pt x="521" y="47"/>
                  <a:pt x="521" y="47"/>
                </a:cubicBezTo>
                <a:cubicBezTo>
                  <a:pt x="521" y="48"/>
                  <a:pt x="521" y="48"/>
                  <a:pt x="521" y="48"/>
                </a:cubicBezTo>
                <a:cubicBezTo>
                  <a:pt x="530" y="53"/>
                  <a:pt x="530" y="53"/>
                  <a:pt x="532" y="54"/>
                </a:cubicBezTo>
                <a:cubicBezTo>
                  <a:pt x="532" y="55"/>
                  <a:pt x="532" y="55"/>
                  <a:pt x="532" y="55"/>
                </a:cubicBezTo>
                <a:cubicBezTo>
                  <a:pt x="534" y="56"/>
                  <a:pt x="537" y="58"/>
                  <a:pt x="539" y="60"/>
                </a:cubicBezTo>
                <a:cubicBezTo>
                  <a:pt x="540" y="60"/>
                  <a:pt x="541" y="60"/>
                  <a:pt x="541" y="60"/>
                </a:cubicBezTo>
                <a:cubicBezTo>
                  <a:pt x="541" y="59"/>
                  <a:pt x="540" y="59"/>
                  <a:pt x="540" y="58"/>
                </a:cubicBezTo>
                <a:cubicBezTo>
                  <a:pt x="540" y="58"/>
                  <a:pt x="540" y="58"/>
                  <a:pt x="540" y="58"/>
                </a:cubicBezTo>
                <a:cubicBezTo>
                  <a:pt x="546" y="60"/>
                  <a:pt x="550" y="65"/>
                  <a:pt x="556" y="67"/>
                </a:cubicBezTo>
                <a:cubicBezTo>
                  <a:pt x="557" y="68"/>
                  <a:pt x="558" y="68"/>
                  <a:pt x="559" y="69"/>
                </a:cubicBezTo>
                <a:cubicBezTo>
                  <a:pt x="558" y="70"/>
                  <a:pt x="558" y="70"/>
                  <a:pt x="558" y="70"/>
                </a:cubicBezTo>
                <a:cubicBezTo>
                  <a:pt x="555" y="68"/>
                  <a:pt x="555" y="68"/>
                  <a:pt x="553" y="67"/>
                </a:cubicBezTo>
                <a:cubicBezTo>
                  <a:pt x="553" y="66"/>
                  <a:pt x="553" y="66"/>
                  <a:pt x="552" y="66"/>
                </a:cubicBezTo>
                <a:cubicBezTo>
                  <a:pt x="552" y="66"/>
                  <a:pt x="546" y="61"/>
                  <a:pt x="544" y="62"/>
                </a:cubicBezTo>
                <a:cubicBezTo>
                  <a:pt x="543" y="62"/>
                  <a:pt x="543" y="62"/>
                  <a:pt x="543" y="62"/>
                </a:cubicBezTo>
                <a:cubicBezTo>
                  <a:pt x="544" y="64"/>
                  <a:pt x="554" y="73"/>
                  <a:pt x="554" y="73"/>
                </a:cubicBezTo>
                <a:cubicBezTo>
                  <a:pt x="553" y="73"/>
                  <a:pt x="553" y="73"/>
                  <a:pt x="553" y="73"/>
                </a:cubicBezTo>
                <a:cubicBezTo>
                  <a:pt x="553" y="73"/>
                  <a:pt x="553" y="74"/>
                  <a:pt x="553" y="75"/>
                </a:cubicBezTo>
                <a:cubicBezTo>
                  <a:pt x="553" y="75"/>
                  <a:pt x="554" y="76"/>
                  <a:pt x="554" y="76"/>
                </a:cubicBezTo>
                <a:cubicBezTo>
                  <a:pt x="554" y="76"/>
                  <a:pt x="554" y="76"/>
                  <a:pt x="554" y="76"/>
                </a:cubicBezTo>
                <a:cubicBezTo>
                  <a:pt x="553" y="76"/>
                  <a:pt x="553" y="76"/>
                  <a:pt x="551" y="76"/>
                </a:cubicBezTo>
                <a:cubicBezTo>
                  <a:pt x="550" y="75"/>
                  <a:pt x="549" y="75"/>
                  <a:pt x="548" y="75"/>
                </a:cubicBezTo>
                <a:cubicBezTo>
                  <a:pt x="547" y="75"/>
                  <a:pt x="547" y="75"/>
                  <a:pt x="547" y="75"/>
                </a:cubicBezTo>
                <a:cubicBezTo>
                  <a:pt x="547" y="74"/>
                  <a:pt x="546" y="74"/>
                  <a:pt x="546" y="73"/>
                </a:cubicBezTo>
                <a:cubicBezTo>
                  <a:pt x="547" y="73"/>
                  <a:pt x="548" y="74"/>
                  <a:pt x="550" y="74"/>
                </a:cubicBezTo>
                <a:cubicBezTo>
                  <a:pt x="550" y="73"/>
                  <a:pt x="550" y="72"/>
                  <a:pt x="547" y="68"/>
                </a:cubicBezTo>
                <a:cubicBezTo>
                  <a:pt x="547" y="68"/>
                  <a:pt x="547" y="68"/>
                  <a:pt x="533" y="57"/>
                </a:cubicBezTo>
                <a:cubicBezTo>
                  <a:pt x="532" y="56"/>
                  <a:pt x="532" y="56"/>
                  <a:pt x="531" y="56"/>
                </a:cubicBezTo>
                <a:cubicBezTo>
                  <a:pt x="527" y="52"/>
                  <a:pt x="527" y="52"/>
                  <a:pt x="520" y="48"/>
                </a:cubicBezTo>
                <a:cubicBezTo>
                  <a:pt x="518" y="47"/>
                  <a:pt x="516" y="45"/>
                  <a:pt x="515" y="44"/>
                </a:cubicBezTo>
                <a:cubicBezTo>
                  <a:pt x="515" y="44"/>
                  <a:pt x="515" y="44"/>
                  <a:pt x="516" y="44"/>
                </a:cubicBezTo>
                <a:cubicBezTo>
                  <a:pt x="510" y="41"/>
                  <a:pt x="510" y="41"/>
                  <a:pt x="510" y="41"/>
                </a:cubicBezTo>
                <a:cubicBezTo>
                  <a:pt x="509" y="41"/>
                  <a:pt x="508" y="40"/>
                  <a:pt x="507" y="40"/>
                </a:cubicBezTo>
                <a:cubicBezTo>
                  <a:pt x="506" y="40"/>
                  <a:pt x="506" y="40"/>
                  <a:pt x="506" y="40"/>
                </a:cubicBezTo>
                <a:cubicBezTo>
                  <a:pt x="505" y="40"/>
                  <a:pt x="505" y="40"/>
                  <a:pt x="505" y="40"/>
                </a:cubicBezTo>
                <a:cubicBezTo>
                  <a:pt x="506" y="41"/>
                  <a:pt x="506" y="41"/>
                  <a:pt x="506" y="41"/>
                </a:cubicBezTo>
                <a:cubicBezTo>
                  <a:pt x="505" y="41"/>
                  <a:pt x="505" y="41"/>
                  <a:pt x="505" y="41"/>
                </a:cubicBezTo>
                <a:cubicBezTo>
                  <a:pt x="506" y="43"/>
                  <a:pt x="513" y="48"/>
                  <a:pt x="513" y="48"/>
                </a:cubicBezTo>
                <a:cubicBezTo>
                  <a:pt x="512" y="48"/>
                  <a:pt x="512" y="48"/>
                  <a:pt x="512" y="48"/>
                </a:cubicBezTo>
                <a:cubicBezTo>
                  <a:pt x="512" y="49"/>
                  <a:pt x="512" y="49"/>
                  <a:pt x="512" y="49"/>
                </a:cubicBezTo>
                <a:cubicBezTo>
                  <a:pt x="513" y="50"/>
                  <a:pt x="513" y="50"/>
                  <a:pt x="513" y="50"/>
                </a:cubicBezTo>
                <a:cubicBezTo>
                  <a:pt x="514" y="50"/>
                  <a:pt x="514" y="50"/>
                  <a:pt x="514" y="50"/>
                </a:cubicBezTo>
                <a:cubicBezTo>
                  <a:pt x="514" y="51"/>
                  <a:pt x="515" y="51"/>
                  <a:pt x="515" y="51"/>
                </a:cubicBezTo>
                <a:cubicBezTo>
                  <a:pt x="516" y="51"/>
                  <a:pt x="519" y="53"/>
                  <a:pt x="520" y="54"/>
                </a:cubicBezTo>
                <a:cubicBezTo>
                  <a:pt x="521" y="56"/>
                  <a:pt x="523" y="57"/>
                  <a:pt x="530" y="60"/>
                </a:cubicBezTo>
                <a:cubicBezTo>
                  <a:pt x="532" y="62"/>
                  <a:pt x="532" y="62"/>
                  <a:pt x="535" y="65"/>
                </a:cubicBezTo>
                <a:cubicBezTo>
                  <a:pt x="535" y="65"/>
                  <a:pt x="534" y="65"/>
                  <a:pt x="534" y="65"/>
                </a:cubicBezTo>
                <a:cubicBezTo>
                  <a:pt x="533" y="65"/>
                  <a:pt x="533" y="65"/>
                  <a:pt x="516" y="57"/>
                </a:cubicBezTo>
                <a:cubicBezTo>
                  <a:pt x="515" y="57"/>
                  <a:pt x="515" y="57"/>
                  <a:pt x="514" y="57"/>
                </a:cubicBezTo>
                <a:cubicBezTo>
                  <a:pt x="513" y="57"/>
                  <a:pt x="512" y="56"/>
                  <a:pt x="511" y="56"/>
                </a:cubicBezTo>
                <a:cubicBezTo>
                  <a:pt x="510" y="56"/>
                  <a:pt x="510" y="56"/>
                  <a:pt x="509" y="56"/>
                </a:cubicBezTo>
                <a:cubicBezTo>
                  <a:pt x="507" y="55"/>
                  <a:pt x="505" y="54"/>
                  <a:pt x="503" y="53"/>
                </a:cubicBezTo>
                <a:cubicBezTo>
                  <a:pt x="502" y="53"/>
                  <a:pt x="502" y="52"/>
                  <a:pt x="501" y="52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53"/>
                  <a:pt x="500" y="53"/>
                  <a:pt x="500" y="53"/>
                </a:cubicBezTo>
                <a:cubicBezTo>
                  <a:pt x="504" y="57"/>
                  <a:pt x="511" y="56"/>
                  <a:pt x="514" y="62"/>
                </a:cubicBezTo>
                <a:cubicBezTo>
                  <a:pt x="514" y="62"/>
                  <a:pt x="514" y="62"/>
                  <a:pt x="514" y="62"/>
                </a:cubicBezTo>
                <a:cubicBezTo>
                  <a:pt x="514" y="63"/>
                  <a:pt x="514" y="64"/>
                  <a:pt x="514" y="65"/>
                </a:cubicBezTo>
                <a:cubicBezTo>
                  <a:pt x="514" y="65"/>
                  <a:pt x="514" y="65"/>
                  <a:pt x="514" y="65"/>
                </a:cubicBezTo>
                <a:cubicBezTo>
                  <a:pt x="510" y="61"/>
                  <a:pt x="510" y="61"/>
                  <a:pt x="510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2"/>
                  <a:pt x="509" y="62"/>
                  <a:pt x="509" y="62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7" y="62"/>
                  <a:pt x="507" y="62"/>
                  <a:pt x="507" y="62"/>
                </a:cubicBezTo>
                <a:cubicBezTo>
                  <a:pt x="522" y="79"/>
                  <a:pt x="537" y="99"/>
                  <a:pt x="550" y="121"/>
                </a:cubicBezTo>
                <a:cubicBezTo>
                  <a:pt x="614" y="121"/>
                  <a:pt x="649" y="120"/>
                  <a:pt x="646" y="118"/>
                </a:cubicBezTo>
                <a:cubicBezTo>
                  <a:pt x="644" y="116"/>
                  <a:pt x="644" y="116"/>
                  <a:pt x="644" y="116"/>
                </a:cubicBezTo>
                <a:cubicBezTo>
                  <a:pt x="617" y="89"/>
                  <a:pt x="617" y="89"/>
                  <a:pt x="602" y="77"/>
                </a:cubicBezTo>
                <a:cubicBezTo>
                  <a:pt x="573" y="57"/>
                  <a:pt x="569" y="54"/>
                  <a:pt x="554" y="46"/>
                </a:cubicBezTo>
                <a:moveTo>
                  <a:pt x="624" y="357"/>
                </a:moveTo>
                <a:cubicBezTo>
                  <a:pt x="624" y="357"/>
                  <a:pt x="624" y="357"/>
                  <a:pt x="624" y="357"/>
                </a:cubicBezTo>
                <a:cubicBezTo>
                  <a:pt x="624" y="356"/>
                  <a:pt x="624" y="354"/>
                  <a:pt x="623" y="354"/>
                </a:cubicBezTo>
                <a:cubicBezTo>
                  <a:pt x="623" y="353"/>
                  <a:pt x="622" y="353"/>
                  <a:pt x="621" y="353"/>
                </a:cubicBezTo>
                <a:cubicBezTo>
                  <a:pt x="620" y="352"/>
                  <a:pt x="620" y="352"/>
                  <a:pt x="620" y="352"/>
                </a:cubicBezTo>
                <a:cubicBezTo>
                  <a:pt x="619" y="351"/>
                  <a:pt x="620" y="349"/>
                  <a:pt x="619" y="348"/>
                </a:cubicBezTo>
                <a:cubicBezTo>
                  <a:pt x="618" y="346"/>
                  <a:pt x="616" y="345"/>
                  <a:pt x="615" y="345"/>
                </a:cubicBezTo>
                <a:cubicBezTo>
                  <a:pt x="613" y="345"/>
                  <a:pt x="615" y="341"/>
                  <a:pt x="614" y="340"/>
                </a:cubicBezTo>
                <a:cubicBezTo>
                  <a:pt x="612" y="338"/>
                  <a:pt x="612" y="338"/>
                  <a:pt x="612" y="338"/>
                </a:cubicBezTo>
                <a:cubicBezTo>
                  <a:pt x="612" y="338"/>
                  <a:pt x="611" y="338"/>
                  <a:pt x="610" y="338"/>
                </a:cubicBezTo>
                <a:cubicBezTo>
                  <a:pt x="611" y="341"/>
                  <a:pt x="611" y="341"/>
                  <a:pt x="610" y="342"/>
                </a:cubicBezTo>
                <a:cubicBezTo>
                  <a:pt x="610" y="354"/>
                  <a:pt x="611" y="365"/>
                  <a:pt x="610" y="376"/>
                </a:cubicBezTo>
                <a:cubicBezTo>
                  <a:pt x="611" y="376"/>
                  <a:pt x="611" y="376"/>
                  <a:pt x="611" y="376"/>
                </a:cubicBezTo>
                <a:cubicBezTo>
                  <a:pt x="612" y="376"/>
                  <a:pt x="612" y="376"/>
                  <a:pt x="612" y="376"/>
                </a:cubicBezTo>
                <a:cubicBezTo>
                  <a:pt x="613" y="376"/>
                  <a:pt x="613" y="376"/>
                  <a:pt x="613" y="376"/>
                </a:cubicBezTo>
                <a:cubicBezTo>
                  <a:pt x="614" y="375"/>
                  <a:pt x="614" y="374"/>
                  <a:pt x="614" y="374"/>
                </a:cubicBezTo>
                <a:cubicBezTo>
                  <a:pt x="614" y="373"/>
                  <a:pt x="614" y="373"/>
                  <a:pt x="614" y="372"/>
                </a:cubicBezTo>
                <a:cubicBezTo>
                  <a:pt x="614" y="372"/>
                  <a:pt x="614" y="372"/>
                  <a:pt x="614" y="372"/>
                </a:cubicBezTo>
                <a:cubicBezTo>
                  <a:pt x="614" y="370"/>
                  <a:pt x="616" y="368"/>
                  <a:pt x="617" y="368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68"/>
                  <a:pt x="618" y="369"/>
                  <a:pt x="619" y="369"/>
                </a:cubicBezTo>
                <a:cubicBezTo>
                  <a:pt x="620" y="366"/>
                  <a:pt x="619" y="362"/>
                  <a:pt x="620" y="359"/>
                </a:cubicBezTo>
                <a:cubicBezTo>
                  <a:pt x="620" y="358"/>
                  <a:pt x="620" y="358"/>
                  <a:pt x="622" y="358"/>
                </a:cubicBezTo>
                <a:cubicBezTo>
                  <a:pt x="622" y="358"/>
                  <a:pt x="623" y="358"/>
                  <a:pt x="624" y="357"/>
                </a:cubicBezTo>
                <a:moveTo>
                  <a:pt x="743" y="321"/>
                </a:moveTo>
                <a:cubicBezTo>
                  <a:pt x="741" y="310"/>
                  <a:pt x="738" y="295"/>
                  <a:pt x="736" y="284"/>
                </a:cubicBezTo>
                <a:cubicBezTo>
                  <a:pt x="736" y="287"/>
                  <a:pt x="690" y="289"/>
                  <a:pt x="605" y="288"/>
                </a:cubicBezTo>
                <a:cubicBezTo>
                  <a:pt x="607" y="300"/>
                  <a:pt x="608" y="313"/>
                  <a:pt x="609" y="325"/>
                </a:cubicBezTo>
                <a:cubicBezTo>
                  <a:pt x="610" y="327"/>
                  <a:pt x="610" y="330"/>
                  <a:pt x="612" y="331"/>
                </a:cubicBezTo>
                <a:cubicBezTo>
                  <a:pt x="614" y="331"/>
                  <a:pt x="616" y="331"/>
                  <a:pt x="618" y="331"/>
                </a:cubicBezTo>
                <a:cubicBezTo>
                  <a:pt x="621" y="330"/>
                  <a:pt x="621" y="334"/>
                  <a:pt x="623" y="334"/>
                </a:cubicBezTo>
                <a:cubicBezTo>
                  <a:pt x="625" y="334"/>
                  <a:pt x="627" y="334"/>
                  <a:pt x="628" y="334"/>
                </a:cubicBezTo>
                <a:cubicBezTo>
                  <a:pt x="629" y="335"/>
                  <a:pt x="629" y="335"/>
                  <a:pt x="630" y="335"/>
                </a:cubicBezTo>
                <a:cubicBezTo>
                  <a:pt x="637" y="335"/>
                  <a:pt x="637" y="335"/>
                  <a:pt x="637" y="335"/>
                </a:cubicBezTo>
                <a:cubicBezTo>
                  <a:pt x="643" y="334"/>
                  <a:pt x="643" y="334"/>
                  <a:pt x="643" y="334"/>
                </a:cubicBezTo>
                <a:cubicBezTo>
                  <a:pt x="644" y="334"/>
                  <a:pt x="646" y="334"/>
                  <a:pt x="647" y="334"/>
                </a:cubicBezTo>
                <a:cubicBezTo>
                  <a:pt x="648" y="334"/>
                  <a:pt x="655" y="341"/>
                  <a:pt x="656" y="346"/>
                </a:cubicBezTo>
                <a:cubicBezTo>
                  <a:pt x="656" y="346"/>
                  <a:pt x="656" y="346"/>
                  <a:pt x="657" y="346"/>
                </a:cubicBezTo>
                <a:cubicBezTo>
                  <a:pt x="657" y="347"/>
                  <a:pt x="657" y="347"/>
                  <a:pt x="658" y="349"/>
                </a:cubicBezTo>
                <a:cubicBezTo>
                  <a:pt x="659" y="349"/>
                  <a:pt x="659" y="349"/>
                  <a:pt x="660" y="349"/>
                </a:cubicBezTo>
                <a:cubicBezTo>
                  <a:pt x="661" y="349"/>
                  <a:pt x="661" y="349"/>
                  <a:pt x="664" y="351"/>
                </a:cubicBezTo>
                <a:cubicBezTo>
                  <a:pt x="657" y="352"/>
                  <a:pt x="661" y="356"/>
                  <a:pt x="661" y="356"/>
                </a:cubicBezTo>
                <a:cubicBezTo>
                  <a:pt x="664" y="358"/>
                  <a:pt x="663" y="363"/>
                  <a:pt x="668" y="363"/>
                </a:cubicBezTo>
                <a:cubicBezTo>
                  <a:pt x="670" y="360"/>
                  <a:pt x="670" y="360"/>
                  <a:pt x="671" y="360"/>
                </a:cubicBezTo>
                <a:cubicBezTo>
                  <a:pt x="671" y="359"/>
                  <a:pt x="671" y="358"/>
                  <a:pt x="672" y="358"/>
                </a:cubicBezTo>
                <a:cubicBezTo>
                  <a:pt x="672" y="358"/>
                  <a:pt x="672" y="357"/>
                  <a:pt x="673" y="357"/>
                </a:cubicBezTo>
                <a:cubicBezTo>
                  <a:pt x="676" y="360"/>
                  <a:pt x="676" y="371"/>
                  <a:pt x="676" y="372"/>
                </a:cubicBezTo>
                <a:cubicBezTo>
                  <a:pt x="676" y="373"/>
                  <a:pt x="676" y="374"/>
                  <a:pt x="676" y="375"/>
                </a:cubicBezTo>
                <a:cubicBezTo>
                  <a:pt x="674" y="389"/>
                  <a:pt x="682" y="401"/>
                  <a:pt x="681" y="415"/>
                </a:cubicBezTo>
                <a:cubicBezTo>
                  <a:pt x="681" y="416"/>
                  <a:pt x="681" y="416"/>
                  <a:pt x="681" y="416"/>
                </a:cubicBezTo>
                <a:cubicBezTo>
                  <a:pt x="680" y="424"/>
                  <a:pt x="683" y="431"/>
                  <a:pt x="683" y="439"/>
                </a:cubicBezTo>
                <a:cubicBezTo>
                  <a:pt x="684" y="439"/>
                  <a:pt x="684" y="440"/>
                  <a:pt x="684" y="441"/>
                </a:cubicBezTo>
                <a:cubicBezTo>
                  <a:pt x="684" y="441"/>
                  <a:pt x="685" y="441"/>
                  <a:pt x="685" y="441"/>
                </a:cubicBezTo>
                <a:cubicBezTo>
                  <a:pt x="690" y="437"/>
                  <a:pt x="690" y="437"/>
                  <a:pt x="696" y="409"/>
                </a:cubicBezTo>
                <a:cubicBezTo>
                  <a:pt x="696" y="407"/>
                  <a:pt x="697" y="405"/>
                  <a:pt x="697" y="402"/>
                </a:cubicBezTo>
                <a:cubicBezTo>
                  <a:pt x="697" y="395"/>
                  <a:pt x="697" y="395"/>
                  <a:pt x="698" y="394"/>
                </a:cubicBezTo>
                <a:cubicBezTo>
                  <a:pt x="705" y="394"/>
                  <a:pt x="710" y="372"/>
                  <a:pt x="710" y="371"/>
                </a:cubicBezTo>
                <a:cubicBezTo>
                  <a:pt x="710" y="371"/>
                  <a:pt x="710" y="371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4" y="367"/>
                  <a:pt x="714" y="367"/>
                  <a:pt x="714" y="367"/>
                </a:cubicBezTo>
                <a:cubicBezTo>
                  <a:pt x="715" y="366"/>
                  <a:pt x="715" y="366"/>
                  <a:pt x="715" y="358"/>
                </a:cubicBezTo>
                <a:cubicBezTo>
                  <a:pt x="716" y="357"/>
                  <a:pt x="716" y="357"/>
                  <a:pt x="717" y="357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9" y="357"/>
                  <a:pt x="720" y="355"/>
                  <a:pt x="721" y="354"/>
                </a:cubicBezTo>
                <a:cubicBezTo>
                  <a:pt x="721" y="353"/>
                  <a:pt x="722" y="353"/>
                  <a:pt x="723" y="353"/>
                </a:cubicBezTo>
                <a:cubicBezTo>
                  <a:pt x="723" y="352"/>
                  <a:pt x="723" y="351"/>
                  <a:pt x="723" y="350"/>
                </a:cubicBezTo>
                <a:cubicBezTo>
                  <a:pt x="724" y="350"/>
                  <a:pt x="724" y="350"/>
                  <a:pt x="724" y="350"/>
                </a:cubicBezTo>
                <a:cubicBezTo>
                  <a:pt x="725" y="353"/>
                  <a:pt x="726" y="358"/>
                  <a:pt x="727" y="365"/>
                </a:cubicBezTo>
                <a:cubicBezTo>
                  <a:pt x="728" y="369"/>
                  <a:pt x="728" y="369"/>
                  <a:pt x="728" y="370"/>
                </a:cubicBezTo>
                <a:cubicBezTo>
                  <a:pt x="728" y="371"/>
                  <a:pt x="728" y="371"/>
                  <a:pt x="728" y="372"/>
                </a:cubicBezTo>
                <a:cubicBezTo>
                  <a:pt x="728" y="373"/>
                  <a:pt x="728" y="373"/>
                  <a:pt x="728" y="375"/>
                </a:cubicBezTo>
                <a:cubicBezTo>
                  <a:pt x="728" y="376"/>
                  <a:pt x="728" y="376"/>
                  <a:pt x="728" y="376"/>
                </a:cubicBezTo>
                <a:cubicBezTo>
                  <a:pt x="729" y="376"/>
                  <a:pt x="729" y="376"/>
                  <a:pt x="729" y="376"/>
                </a:cubicBezTo>
                <a:cubicBezTo>
                  <a:pt x="732" y="381"/>
                  <a:pt x="727" y="387"/>
                  <a:pt x="730" y="392"/>
                </a:cubicBezTo>
                <a:cubicBezTo>
                  <a:pt x="731" y="392"/>
                  <a:pt x="731" y="392"/>
                  <a:pt x="731" y="392"/>
                </a:cubicBezTo>
                <a:cubicBezTo>
                  <a:pt x="731" y="391"/>
                  <a:pt x="732" y="391"/>
                  <a:pt x="733" y="389"/>
                </a:cubicBezTo>
                <a:cubicBezTo>
                  <a:pt x="733" y="389"/>
                  <a:pt x="733" y="388"/>
                  <a:pt x="733" y="388"/>
                </a:cubicBezTo>
                <a:cubicBezTo>
                  <a:pt x="733" y="387"/>
                  <a:pt x="733" y="387"/>
                  <a:pt x="733" y="387"/>
                </a:cubicBezTo>
                <a:cubicBezTo>
                  <a:pt x="733" y="386"/>
                  <a:pt x="733" y="386"/>
                  <a:pt x="733" y="385"/>
                </a:cubicBezTo>
                <a:cubicBezTo>
                  <a:pt x="737" y="389"/>
                  <a:pt x="735" y="403"/>
                  <a:pt x="731" y="428"/>
                </a:cubicBezTo>
                <a:cubicBezTo>
                  <a:pt x="731" y="429"/>
                  <a:pt x="731" y="430"/>
                  <a:pt x="731" y="430"/>
                </a:cubicBezTo>
                <a:cubicBezTo>
                  <a:pt x="730" y="436"/>
                  <a:pt x="731" y="442"/>
                  <a:pt x="730" y="448"/>
                </a:cubicBezTo>
                <a:cubicBezTo>
                  <a:pt x="730" y="449"/>
                  <a:pt x="730" y="449"/>
                  <a:pt x="730" y="449"/>
                </a:cubicBezTo>
                <a:cubicBezTo>
                  <a:pt x="729" y="453"/>
                  <a:pt x="729" y="456"/>
                  <a:pt x="729" y="459"/>
                </a:cubicBezTo>
                <a:cubicBezTo>
                  <a:pt x="728" y="462"/>
                  <a:pt x="728" y="464"/>
                  <a:pt x="727" y="467"/>
                </a:cubicBezTo>
                <a:cubicBezTo>
                  <a:pt x="726" y="470"/>
                  <a:pt x="725" y="476"/>
                  <a:pt x="726" y="480"/>
                </a:cubicBezTo>
                <a:cubicBezTo>
                  <a:pt x="726" y="480"/>
                  <a:pt x="726" y="480"/>
                  <a:pt x="726" y="480"/>
                </a:cubicBezTo>
                <a:cubicBezTo>
                  <a:pt x="727" y="478"/>
                  <a:pt x="727" y="476"/>
                  <a:pt x="727" y="476"/>
                </a:cubicBezTo>
                <a:cubicBezTo>
                  <a:pt x="728" y="473"/>
                  <a:pt x="731" y="459"/>
                  <a:pt x="731" y="459"/>
                </a:cubicBezTo>
                <a:cubicBezTo>
                  <a:pt x="731" y="458"/>
                  <a:pt x="731" y="458"/>
                  <a:pt x="731" y="458"/>
                </a:cubicBezTo>
                <a:cubicBezTo>
                  <a:pt x="731" y="457"/>
                  <a:pt x="731" y="457"/>
                  <a:pt x="732" y="457"/>
                </a:cubicBezTo>
                <a:cubicBezTo>
                  <a:pt x="732" y="456"/>
                  <a:pt x="732" y="456"/>
                  <a:pt x="732" y="455"/>
                </a:cubicBezTo>
                <a:cubicBezTo>
                  <a:pt x="732" y="455"/>
                  <a:pt x="732" y="454"/>
                  <a:pt x="732" y="454"/>
                </a:cubicBezTo>
                <a:cubicBezTo>
                  <a:pt x="732" y="453"/>
                  <a:pt x="733" y="452"/>
                  <a:pt x="733" y="451"/>
                </a:cubicBezTo>
                <a:cubicBezTo>
                  <a:pt x="732" y="450"/>
                  <a:pt x="732" y="438"/>
                  <a:pt x="733" y="434"/>
                </a:cubicBezTo>
                <a:cubicBezTo>
                  <a:pt x="733" y="433"/>
                  <a:pt x="733" y="433"/>
                  <a:pt x="733" y="432"/>
                </a:cubicBezTo>
                <a:cubicBezTo>
                  <a:pt x="733" y="431"/>
                  <a:pt x="733" y="431"/>
                  <a:pt x="733" y="430"/>
                </a:cubicBezTo>
                <a:cubicBezTo>
                  <a:pt x="733" y="428"/>
                  <a:pt x="733" y="426"/>
                  <a:pt x="733" y="424"/>
                </a:cubicBezTo>
                <a:cubicBezTo>
                  <a:pt x="734" y="421"/>
                  <a:pt x="737" y="408"/>
                  <a:pt x="737" y="407"/>
                </a:cubicBezTo>
                <a:cubicBezTo>
                  <a:pt x="738" y="410"/>
                  <a:pt x="737" y="412"/>
                  <a:pt x="737" y="414"/>
                </a:cubicBezTo>
                <a:cubicBezTo>
                  <a:pt x="738" y="414"/>
                  <a:pt x="738" y="414"/>
                  <a:pt x="738" y="414"/>
                </a:cubicBezTo>
                <a:cubicBezTo>
                  <a:pt x="738" y="413"/>
                  <a:pt x="738" y="413"/>
                  <a:pt x="738" y="413"/>
                </a:cubicBezTo>
                <a:cubicBezTo>
                  <a:pt x="739" y="417"/>
                  <a:pt x="739" y="417"/>
                  <a:pt x="737" y="440"/>
                </a:cubicBezTo>
                <a:cubicBezTo>
                  <a:pt x="742" y="419"/>
                  <a:pt x="742" y="419"/>
                  <a:pt x="743" y="409"/>
                </a:cubicBezTo>
                <a:cubicBezTo>
                  <a:pt x="743" y="407"/>
                  <a:pt x="744" y="406"/>
                  <a:pt x="744" y="404"/>
                </a:cubicBezTo>
                <a:cubicBezTo>
                  <a:pt x="745" y="395"/>
                  <a:pt x="745" y="395"/>
                  <a:pt x="744" y="385"/>
                </a:cubicBezTo>
                <a:cubicBezTo>
                  <a:pt x="743" y="379"/>
                  <a:pt x="743" y="364"/>
                  <a:pt x="744" y="355"/>
                </a:cubicBezTo>
                <a:cubicBezTo>
                  <a:pt x="745" y="355"/>
                  <a:pt x="745" y="356"/>
                  <a:pt x="745" y="356"/>
                </a:cubicBezTo>
                <a:cubicBezTo>
                  <a:pt x="745" y="357"/>
                  <a:pt x="745" y="357"/>
                  <a:pt x="745" y="357"/>
                </a:cubicBezTo>
                <a:cubicBezTo>
                  <a:pt x="745" y="360"/>
                  <a:pt x="745" y="362"/>
                  <a:pt x="745" y="364"/>
                </a:cubicBezTo>
                <a:cubicBezTo>
                  <a:pt x="745" y="368"/>
                  <a:pt x="745" y="371"/>
                  <a:pt x="745" y="374"/>
                </a:cubicBezTo>
                <a:cubicBezTo>
                  <a:pt x="745" y="375"/>
                  <a:pt x="745" y="375"/>
                  <a:pt x="746" y="375"/>
                </a:cubicBezTo>
                <a:cubicBezTo>
                  <a:pt x="746" y="365"/>
                  <a:pt x="746" y="365"/>
                  <a:pt x="745" y="364"/>
                </a:cubicBezTo>
                <a:cubicBezTo>
                  <a:pt x="745" y="361"/>
                  <a:pt x="745" y="359"/>
                  <a:pt x="745" y="356"/>
                </a:cubicBezTo>
                <a:cubicBezTo>
                  <a:pt x="745" y="356"/>
                  <a:pt x="745" y="356"/>
                  <a:pt x="745" y="356"/>
                </a:cubicBezTo>
                <a:cubicBezTo>
                  <a:pt x="745" y="355"/>
                  <a:pt x="745" y="354"/>
                  <a:pt x="745" y="353"/>
                </a:cubicBezTo>
                <a:cubicBezTo>
                  <a:pt x="745" y="352"/>
                  <a:pt x="745" y="352"/>
                  <a:pt x="745" y="352"/>
                </a:cubicBezTo>
                <a:cubicBezTo>
                  <a:pt x="745" y="343"/>
                  <a:pt x="744" y="330"/>
                  <a:pt x="743" y="321"/>
                </a:cubicBezTo>
                <a:moveTo>
                  <a:pt x="299" y="117"/>
                </a:moveTo>
                <a:cubicBezTo>
                  <a:pt x="299" y="117"/>
                  <a:pt x="299" y="117"/>
                  <a:pt x="299" y="117"/>
                </a:cubicBezTo>
                <a:cubicBezTo>
                  <a:pt x="297" y="117"/>
                  <a:pt x="297" y="117"/>
                  <a:pt x="297" y="117"/>
                </a:cubicBezTo>
                <a:cubicBezTo>
                  <a:pt x="297" y="118"/>
                  <a:pt x="296" y="118"/>
                  <a:pt x="296" y="118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4" y="119"/>
                  <a:pt x="294" y="119"/>
                  <a:pt x="294" y="119"/>
                </a:cubicBezTo>
                <a:cubicBezTo>
                  <a:pt x="293" y="120"/>
                  <a:pt x="293" y="120"/>
                  <a:pt x="292" y="121"/>
                </a:cubicBezTo>
                <a:cubicBezTo>
                  <a:pt x="292" y="121"/>
                  <a:pt x="292" y="122"/>
                  <a:pt x="292" y="122"/>
                </a:cubicBezTo>
                <a:cubicBezTo>
                  <a:pt x="292" y="123"/>
                  <a:pt x="292" y="123"/>
                  <a:pt x="292" y="123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6" y="121"/>
                  <a:pt x="297" y="120"/>
                  <a:pt x="297" y="120"/>
                </a:cubicBezTo>
                <a:cubicBezTo>
                  <a:pt x="297" y="119"/>
                  <a:pt x="297" y="119"/>
                  <a:pt x="297" y="119"/>
                </a:cubicBezTo>
                <a:cubicBezTo>
                  <a:pt x="297" y="119"/>
                  <a:pt x="298" y="119"/>
                  <a:pt x="298" y="118"/>
                </a:cubicBezTo>
                <a:cubicBezTo>
                  <a:pt x="298" y="118"/>
                  <a:pt x="298" y="118"/>
                  <a:pt x="298" y="118"/>
                </a:cubicBezTo>
                <a:cubicBezTo>
                  <a:pt x="298" y="118"/>
                  <a:pt x="299" y="117"/>
                  <a:pt x="299" y="117"/>
                </a:cubicBezTo>
                <a:moveTo>
                  <a:pt x="324" y="158"/>
                </a:moveTo>
                <a:cubicBezTo>
                  <a:pt x="324" y="157"/>
                  <a:pt x="324" y="156"/>
                  <a:pt x="324" y="156"/>
                </a:cubicBezTo>
                <a:cubicBezTo>
                  <a:pt x="323" y="155"/>
                  <a:pt x="323" y="153"/>
                  <a:pt x="323" y="153"/>
                </a:cubicBezTo>
                <a:cubicBezTo>
                  <a:pt x="323" y="152"/>
                  <a:pt x="322" y="152"/>
                  <a:pt x="322" y="151"/>
                </a:cubicBezTo>
                <a:cubicBezTo>
                  <a:pt x="321" y="152"/>
                  <a:pt x="321" y="152"/>
                  <a:pt x="321" y="152"/>
                </a:cubicBezTo>
                <a:cubicBezTo>
                  <a:pt x="321" y="152"/>
                  <a:pt x="321" y="153"/>
                  <a:pt x="319" y="154"/>
                </a:cubicBezTo>
                <a:cubicBezTo>
                  <a:pt x="318" y="155"/>
                  <a:pt x="318" y="155"/>
                  <a:pt x="318" y="149"/>
                </a:cubicBezTo>
                <a:cubicBezTo>
                  <a:pt x="317" y="149"/>
                  <a:pt x="316" y="149"/>
                  <a:pt x="315" y="149"/>
                </a:cubicBezTo>
                <a:cubicBezTo>
                  <a:pt x="316" y="145"/>
                  <a:pt x="317" y="144"/>
                  <a:pt x="314" y="143"/>
                </a:cubicBezTo>
                <a:cubicBezTo>
                  <a:pt x="314" y="143"/>
                  <a:pt x="314" y="143"/>
                  <a:pt x="314" y="142"/>
                </a:cubicBezTo>
                <a:cubicBezTo>
                  <a:pt x="313" y="142"/>
                  <a:pt x="313" y="142"/>
                  <a:pt x="313" y="142"/>
                </a:cubicBezTo>
                <a:cubicBezTo>
                  <a:pt x="313" y="141"/>
                  <a:pt x="313" y="140"/>
                  <a:pt x="312" y="139"/>
                </a:cubicBezTo>
                <a:cubicBezTo>
                  <a:pt x="312" y="139"/>
                  <a:pt x="312" y="139"/>
                  <a:pt x="312" y="139"/>
                </a:cubicBezTo>
                <a:cubicBezTo>
                  <a:pt x="312" y="138"/>
                  <a:pt x="311" y="135"/>
                  <a:pt x="310" y="135"/>
                </a:cubicBezTo>
                <a:cubicBezTo>
                  <a:pt x="306" y="135"/>
                  <a:pt x="306" y="135"/>
                  <a:pt x="306" y="134"/>
                </a:cubicBezTo>
                <a:cubicBezTo>
                  <a:pt x="307" y="131"/>
                  <a:pt x="307" y="131"/>
                  <a:pt x="310" y="131"/>
                </a:cubicBezTo>
                <a:cubicBezTo>
                  <a:pt x="310" y="131"/>
                  <a:pt x="310" y="130"/>
                  <a:pt x="310" y="130"/>
                </a:cubicBezTo>
                <a:cubicBezTo>
                  <a:pt x="310" y="128"/>
                  <a:pt x="312" y="128"/>
                  <a:pt x="313" y="127"/>
                </a:cubicBezTo>
                <a:cubicBezTo>
                  <a:pt x="313" y="126"/>
                  <a:pt x="313" y="125"/>
                  <a:pt x="314" y="123"/>
                </a:cubicBezTo>
                <a:cubicBezTo>
                  <a:pt x="311" y="123"/>
                  <a:pt x="308" y="123"/>
                  <a:pt x="305" y="123"/>
                </a:cubicBezTo>
                <a:cubicBezTo>
                  <a:pt x="307" y="120"/>
                  <a:pt x="307" y="120"/>
                  <a:pt x="307" y="120"/>
                </a:cubicBezTo>
                <a:cubicBezTo>
                  <a:pt x="308" y="119"/>
                  <a:pt x="310" y="119"/>
                  <a:pt x="310" y="118"/>
                </a:cubicBezTo>
                <a:cubicBezTo>
                  <a:pt x="310" y="117"/>
                  <a:pt x="310" y="117"/>
                  <a:pt x="309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8" y="117"/>
                  <a:pt x="308" y="117"/>
                  <a:pt x="307" y="117"/>
                </a:cubicBezTo>
                <a:cubicBezTo>
                  <a:pt x="306" y="117"/>
                  <a:pt x="304" y="116"/>
                  <a:pt x="303" y="117"/>
                </a:cubicBezTo>
                <a:cubicBezTo>
                  <a:pt x="303" y="118"/>
                  <a:pt x="302" y="119"/>
                  <a:pt x="301" y="120"/>
                </a:cubicBezTo>
                <a:cubicBezTo>
                  <a:pt x="301" y="121"/>
                  <a:pt x="301" y="122"/>
                  <a:pt x="300" y="123"/>
                </a:cubicBezTo>
                <a:cubicBezTo>
                  <a:pt x="298" y="124"/>
                  <a:pt x="298" y="124"/>
                  <a:pt x="298" y="124"/>
                </a:cubicBezTo>
                <a:cubicBezTo>
                  <a:pt x="297" y="123"/>
                  <a:pt x="297" y="123"/>
                  <a:pt x="297" y="122"/>
                </a:cubicBezTo>
                <a:cubicBezTo>
                  <a:pt x="296" y="123"/>
                  <a:pt x="296" y="123"/>
                  <a:pt x="296" y="123"/>
                </a:cubicBezTo>
                <a:cubicBezTo>
                  <a:pt x="294" y="123"/>
                  <a:pt x="294" y="126"/>
                  <a:pt x="294" y="126"/>
                </a:cubicBezTo>
                <a:cubicBezTo>
                  <a:pt x="295" y="127"/>
                  <a:pt x="296" y="126"/>
                  <a:pt x="297" y="127"/>
                </a:cubicBezTo>
                <a:cubicBezTo>
                  <a:pt x="296" y="128"/>
                  <a:pt x="296" y="128"/>
                  <a:pt x="296" y="128"/>
                </a:cubicBezTo>
                <a:cubicBezTo>
                  <a:pt x="296" y="128"/>
                  <a:pt x="296" y="128"/>
                  <a:pt x="296" y="129"/>
                </a:cubicBezTo>
                <a:cubicBezTo>
                  <a:pt x="295" y="130"/>
                  <a:pt x="296" y="131"/>
                  <a:pt x="294" y="131"/>
                </a:cubicBezTo>
                <a:cubicBezTo>
                  <a:pt x="292" y="132"/>
                  <a:pt x="292" y="133"/>
                  <a:pt x="292" y="133"/>
                </a:cubicBezTo>
                <a:cubicBezTo>
                  <a:pt x="292" y="134"/>
                  <a:pt x="292" y="134"/>
                  <a:pt x="292" y="134"/>
                </a:cubicBezTo>
                <a:cubicBezTo>
                  <a:pt x="292" y="134"/>
                  <a:pt x="293" y="134"/>
                  <a:pt x="294" y="134"/>
                </a:cubicBezTo>
                <a:cubicBezTo>
                  <a:pt x="294" y="134"/>
                  <a:pt x="294" y="133"/>
                  <a:pt x="295" y="134"/>
                </a:cubicBezTo>
                <a:cubicBezTo>
                  <a:pt x="295" y="135"/>
                  <a:pt x="295" y="135"/>
                  <a:pt x="296" y="135"/>
                </a:cubicBezTo>
                <a:cubicBezTo>
                  <a:pt x="296" y="136"/>
                  <a:pt x="297" y="136"/>
                  <a:pt x="297" y="135"/>
                </a:cubicBezTo>
                <a:cubicBezTo>
                  <a:pt x="297" y="135"/>
                  <a:pt x="297" y="135"/>
                  <a:pt x="298" y="134"/>
                </a:cubicBezTo>
                <a:cubicBezTo>
                  <a:pt x="299" y="135"/>
                  <a:pt x="299" y="135"/>
                  <a:pt x="299" y="135"/>
                </a:cubicBezTo>
                <a:cubicBezTo>
                  <a:pt x="298" y="136"/>
                  <a:pt x="299" y="137"/>
                  <a:pt x="299" y="138"/>
                </a:cubicBezTo>
                <a:cubicBezTo>
                  <a:pt x="298" y="139"/>
                  <a:pt x="297" y="138"/>
                  <a:pt x="296" y="139"/>
                </a:cubicBezTo>
                <a:cubicBezTo>
                  <a:pt x="296" y="140"/>
                  <a:pt x="296" y="140"/>
                  <a:pt x="296" y="141"/>
                </a:cubicBezTo>
                <a:cubicBezTo>
                  <a:pt x="298" y="141"/>
                  <a:pt x="299" y="141"/>
                  <a:pt x="301" y="141"/>
                </a:cubicBezTo>
                <a:cubicBezTo>
                  <a:pt x="302" y="140"/>
                  <a:pt x="302" y="140"/>
                  <a:pt x="302" y="140"/>
                </a:cubicBezTo>
                <a:cubicBezTo>
                  <a:pt x="304" y="142"/>
                  <a:pt x="301" y="145"/>
                  <a:pt x="304" y="146"/>
                </a:cubicBezTo>
                <a:cubicBezTo>
                  <a:pt x="304" y="146"/>
                  <a:pt x="304" y="146"/>
                  <a:pt x="304" y="146"/>
                </a:cubicBezTo>
                <a:cubicBezTo>
                  <a:pt x="304" y="147"/>
                  <a:pt x="303" y="148"/>
                  <a:pt x="303" y="149"/>
                </a:cubicBezTo>
                <a:cubicBezTo>
                  <a:pt x="304" y="150"/>
                  <a:pt x="303" y="151"/>
                  <a:pt x="302" y="151"/>
                </a:cubicBezTo>
                <a:cubicBezTo>
                  <a:pt x="300" y="152"/>
                  <a:pt x="299" y="150"/>
                  <a:pt x="297" y="150"/>
                </a:cubicBezTo>
                <a:cubicBezTo>
                  <a:pt x="297" y="150"/>
                  <a:pt x="297" y="150"/>
                  <a:pt x="297" y="150"/>
                </a:cubicBezTo>
                <a:cubicBezTo>
                  <a:pt x="296" y="150"/>
                  <a:pt x="296" y="150"/>
                  <a:pt x="295" y="151"/>
                </a:cubicBezTo>
                <a:cubicBezTo>
                  <a:pt x="295" y="152"/>
                  <a:pt x="295" y="152"/>
                  <a:pt x="295" y="152"/>
                </a:cubicBezTo>
                <a:cubicBezTo>
                  <a:pt x="294" y="152"/>
                  <a:pt x="294" y="152"/>
                  <a:pt x="293" y="152"/>
                </a:cubicBezTo>
                <a:cubicBezTo>
                  <a:pt x="292" y="153"/>
                  <a:pt x="292" y="153"/>
                  <a:pt x="292" y="153"/>
                </a:cubicBezTo>
                <a:cubicBezTo>
                  <a:pt x="294" y="154"/>
                  <a:pt x="295" y="153"/>
                  <a:pt x="297" y="154"/>
                </a:cubicBezTo>
                <a:cubicBezTo>
                  <a:pt x="297" y="154"/>
                  <a:pt x="297" y="155"/>
                  <a:pt x="296" y="156"/>
                </a:cubicBezTo>
                <a:cubicBezTo>
                  <a:pt x="296" y="156"/>
                  <a:pt x="296" y="156"/>
                  <a:pt x="295" y="156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1" y="159"/>
                  <a:pt x="291" y="159"/>
                  <a:pt x="291" y="160"/>
                </a:cubicBezTo>
                <a:cubicBezTo>
                  <a:pt x="293" y="161"/>
                  <a:pt x="295" y="159"/>
                  <a:pt x="296" y="160"/>
                </a:cubicBezTo>
                <a:cubicBezTo>
                  <a:pt x="298" y="161"/>
                  <a:pt x="299" y="160"/>
                  <a:pt x="301" y="161"/>
                </a:cubicBezTo>
                <a:cubicBezTo>
                  <a:pt x="301" y="162"/>
                  <a:pt x="301" y="162"/>
                  <a:pt x="300" y="163"/>
                </a:cubicBezTo>
                <a:cubicBezTo>
                  <a:pt x="300" y="163"/>
                  <a:pt x="299" y="163"/>
                  <a:pt x="296" y="163"/>
                </a:cubicBezTo>
                <a:cubicBezTo>
                  <a:pt x="295" y="163"/>
                  <a:pt x="295" y="164"/>
                  <a:pt x="294" y="165"/>
                </a:cubicBezTo>
                <a:cubicBezTo>
                  <a:pt x="293" y="165"/>
                  <a:pt x="292" y="165"/>
                  <a:pt x="291" y="165"/>
                </a:cubicBezTo>
                <a:cubicBezTo>
                  <a:pt x="291" y="168"/>
                  <a:pt x="291" y="168"/>
                  <a:pt x="287" y="169"/>
                </a:cubicBezTo>
                <a:cubicBezTo>
                  <a:pt x="288" y="170"/>
                  <a:pt x="288" y="170"/>
                  <a:pt x="291" y="169"/>
                </a:cubicBezTo>
                <a:cubicBezTo>
                  <a:pt x="292" y="169"/>
                  <a:pt x="292" y="169"/>
                  <a:pt x="293" y="168"/>
                </a:cubicBezTo>
                <a:cubicBezTo>
                  <a:pt x="293" y="168"/>
                  <a:pt x="293" y="168"/>
                  <a:pt x="295" y="169"/>
                </a:cubicBezTo>
                <a:cubicBezTo>
                  <a:pt x="296" y="169"/>
                  <a:pt x="296" y="169"/>
                  <a:pt x="297" y="169"/>
                </a:cubicBezTo>
                <a:cubicBezTo>
                  <a:pt x="298" y="167"/>
                  <a:pt x="298" y="167"/>
                  <a:pt x="298" y="166"/>
                </a:cubicBezTo>
                <a:cubicBezTo>
                  <a:pt x="300" y="167"/>
                  <a:pt x="302" y="166"/>
                  <a:pt x="304" y="167"/>
                </a:cubicBezTo>
                <a:cubicBezTo>
                  <a:pt x="306" y="167"/>
                  <a:pt x="306" y="165"/>
                  <a:pt x="307" y="165"/>
                </a:cubicBezTo>
                <a:cubicBezTo>
                  <a:pt x="309" y="165"/>
                  <a:pt x="309" y="167"/>
                  <a:pt x="310" y="167"/>
                </a:cubicBezTo>
                <a:cubicBezTo>
                  <a:pt x="311" y="167"/>
                  <a:pt x="311" y="167"/>
                  <a:pt x="311" y="167"/>
                </a:cubicBezTo>
                <a:cubicBezTo>
                  <a:pt x="312" y="167"/>
                  <a:pt x="314" y="167"/>
                  <a:pt x="316" y="166"/>
                </a:cubicBezTo>
                <a:cubicBezTo>
                  <a:pt x="317" y="165"/>
                  <a:pt x="317" y="165"/>
                  <a:pt x="317" y="165"/>
                </a:cubicBezTo>
                <a:cubicBezTo>
                  <a:pt x="319" y="165"/>
                  <a:pt x="319" y="165"/>
                  <a:pt x="320" y="165"/>
                </a:cubicBezTo>
                <a:cubicBezTo>
                  <a:pt x="320" y="164"/>
                  <a:pt x="320" y="164"/>
                  <a:pt x="320" y="164"/>
                </a:cubicBezTo>
                <a:cubicBezTo>
                  <a:pt x="320" y="163"/>
                  <a:pt x="319" y="162"/>
                  <a:pt x="319" y="161"/>
                </a:cubicBezTo>
                <a:cubicBezTo>
                  <a:pt x="319" y="161"/>
                  <a:pt x="319" y="161"/>
                  <a:pt x="319" y="161"/>
                </a:cubicBezTo>
                <a:cubicBezTo>
                  <a:pt x="319" y="160"/>
                  <a:pt x="319" y="159"/>
                  <a:pt x="321" y="160"/>
                </a:cubicBezTo>
                <a:cubicBezTo>
                  <a:pt x="321" y="160"/>
                  <a:pt x="321" y="160"/>
                  <a:pt x="322" y="158"/>
                </a:cubicBezTo>
                <a:cubicBezTo>
                  <a:pt x="323" y="158"/>
                  <a:pt x="323" y="158"/>
                  <a:pt x="324" y="158"/>
                </a:cubicBezTo>
                <a:moveTo>
                  <a:pt x="281" y="142"/>
                </a:move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moveTo>
                  <a:pt x="293" y="143"/>
                </a:moveTo>
                <a:cubicBezTo>
                  <a:pt x="293" y="143"/>
                  <a:pt x="294" y="142"/>
                  <a:pt x="293" y="141"/>
                </a:cubicBezTo>
                <a:cubicBezTo>
                  <a:pt x="292" y="140"/>
                  <a:pt x="293" y="139"/>
                  <a:pt x="293" y="139"/>
                </a:cubicBezTo>
                <a:cubicBezTo>
                  <a:pt x="293" y="139"/>
                  <a:pt x="293" y="138"/>
                  <a:pt x="292" y="138"/>
                </a:cubicBezTo>
                <a:cubicBezTo>
                  <a:pt x="292" y="138"/>
                  <a:pt x="291" y="138"/>
                  <a:pt x="291" y="138"/>
                </a:cubicBezTo>
                <a:cubicBezTo>
                  <a:pt x="291" y="137"/>
                  <a:pt x="291" y="137"/>
                  <a:pt x="291" y="137"/>
                </a:cubicBezTo>
                <a:cubicBezTo>
                  <a:pt x="290" y="137"/>
                  <a:pt x="290" y="137"/>
                  <a:pt x="290" y="137"/>
                </a:cubicBezTo>
                <a:cubicBezTo>
                  <a:pt x="289" y="137"/>
                  <a:pt x="288" y="138"/>
                  <a:pt x="288" y="138"/>
                </a:cubicBezTo>
                <a:cubicBezTo>
                  <a:pt x="287" y="138"/>
                  <a:pt x="287" y="138"/>
                  <a:pt x="287" y="139"/>
                </a:cubicBezTo>
                <a:cubicBezTo>
                  <a:pt x="287" y="139"/>
                  <a:pt x="286" y="139"/>
                  <a:pt x="286" y="139"/>
                </a:cubicBezTo>
                <a:cubicBezTo>
                  <a:pt x="285" y="139"/>
                  <a:pt x="285" y="139"/>
                  <a:pt x="285" y="139"/>
                </a:cubicBezTo>
                <a:cubicBezTo>
                  <a:pt x="285" y="138"/>
                  <a:pt x="285" y="138"/>
                  <a:pt x="285" y="137"/>
                </a:cubicBezTo>
                <a:cubicBezTo>
                  <a:pt x="284" y="137"/>
                  <a:pt x="284" y="137"/>
                  <a:pt x="282" y="137"/>
                </a:cubicBezTo>
                <a:cubicBezTo>
                  <a:pt x="282" y="139"/>
                  <a:pt x="281" y="140"/>
                  <a:pt x="281" y="142"/>
                </a:cubicBezTo>
                <a:cubicBezTo>
                  <a:pt x="280" y="142"/>
                  <a:pt x="280" y="143"/>
                  <a:pt x="279" y="142"/>
                </a:cubicBezTo>
                <a:cubicBezTo>
                  <a:pt x="278" y="142"/>
                  <a:pt x="278" y="143"/>
                  <a:pt x="277" y="143"/>
                </a:cubicBezTo>
                <a:cubicBezTo>
                  <a:pt x="277" y="143"/>
                  <a:pt x="277" y="143"/>
                  <a:pt x="276" y="142"/>
                </a:cubicBezTo>
                <a:cubicBezTo>
                  <a:pt x="275" y="142"/>
                  <a:pt x="275" y="142"/>
                  <a:pt x="275" y="142"/>
                </a:cubicBezTo>
                <a:cubicBezTo>
                  <a:pt x="274" y="145"/>
                  <a:pt x="273" y="147"/>
                  <a:pt x="273" y="149"/>
                </a:cubicBezTo>
                <a:cubicBezTo>
                  <a:pt x="274" y="149"/>
                  <a:pt x="274" y="149"/>
                  <a:pt x="276" y="149"/>
                </a:cubicBezTo>
                <a:cubicBezTo>
                  <a:pt x="275" y="150"/>
                  <a:pt x="275" y="151"/>
                  <a:pt x="275" y="152"/>
                </a:cubicBezTo>
                <a:cubicBezTo>
                  <a:pt x="272" y="153"/>
                  <a:pt x="272" y="153"/>
                  <a:pt x="271" y="154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5"/>
                  <a:pt x="271" y="156"/>
                  <a:pt x="270" y="156"/>
                </a:cubicBezTo>
                <a:cubicBezTo>
                  <a:pt x="270" y="157"/>
                  <a:pt x="269" y="157"/>
                  <a:pt x="269" y="157"/>
                </a:cubicBezTo>
                <a:cubicBezTo>
                  <a:pt x="269" y="158"/>
                  <a:pt x="269" y="158"/>
                  <a:pt x="269" y="158"/>
                </a:cubicBezTo>
                <a:cubicBezTo>
                  <a:pt x="269" y="158"/>
                  <a:pt x="268" y="159"/>
                  <a:pt x="269" y="159"/>
                </a:cubicBezTo>
                <a:cubicBezTo>
                  <a:pt x="270" y="160"/>
                  <a:pt x="271" y="160"/>
                  <a:pt x="271" y="160"/>
                </a:cubicBezTo>
                <a:cubicBezTo>
                  <a:pt x="273" y="159"/>
                  <a:pt x="274" y="160"/>
                  <a:pt x="274" y="160"/>
                </a:cubicBezTo>
                <a:cubicBezTo>
                  <a:pt x="275" y="160"/>
                  <a:pt x="277" y="159"/>
                  <a:pt x="277" y="159"/>
                </a:cubicBezTo>
                <a:cubicBezTo>
                  <a:pt x="277" y="159"/>
                  <a:pt x="277" y="159"/>
                  <a:pt x="277" y="158"/>
                </a:cubicBezTo>
                <a:cubicBezTo>
                  <a:pt x="278" y="157"/>
                  <a:pt x="278" y="157"/>
                  <a:pt x="278" y="157"/>
                </a:cubicBezTo>
                <a:cubicBezTo>
                  <a:pt x="281" y="157"/>
                  <a:pt x="284" y="157"/>
                  <a:pt x="286" y="157"/>
                </a:cubicBezTo>
                <a:cubicBezTo>
                  <a:pt x="286" y="157"/>
                  <a:pt x="287" y="156"/>
                  <a:pt x="287" y="156"/>
                </a:cubicBezTo>
                <a:cubicBezTo>
                  <a:pt x="287" y="155"/>
                  <a:pt x="286" y="155"/>
                  <a:pt x="286" y="154"/>
                </a:cubicBezTo>
                <a:cubicBezTo>
                  <a:pt x="287" y="153"/>
                  <a:pt x="287" y="154"/>
                  <a:pt x="288" y="153"/>
                </a:cubicBezTo>
                <a:cubicBezTo>
                  <a:pt x="288" y="152"/>
                  <a:pt x="288" y="152"/>
                  <a:pt x="289" y="150"/>
                </a:cubicBezTo>
                <a:cubicBezTo>
                  <a:pt x="289" y="149"/>
                  <a:pt x="290" y="148"/>
                  <a:pt x="290" y="147"/>
                </a:cubicBezTo>
                <a:cubicBezTo>
                  <a:pt x="290" y="146"/>
                  <a:pt x="290" y="145"/>
                  <a:pt x="290" y="145"/>
                </a:cubicBezTo>
                <a:cubicBezTo>
                  <a:pt x="292" y="145"/>
                  <a:pt x="293" y="144"/>
                  <a:pt x="293" y="143"/>
                </a:cubicBezTo>
                <a:moveTo>
                  <a:pt x="544" y="571"/>
                </a:moveTo>
                <a:cubicBezTo>
                  <a:pt x="544" y="571"/>
                  <a:pt x="544" y="570"/>
                  <a:pt x="545" y="570"/>
                </a:cubicBezTo>
                <a:cubicBezTo>
                  <a:pt x="548" y="559"/>
                  <a:pt x="548" y="559"/>
                  <a:pt x="548" y="559"/>
                </a:cubicBezTo>
                <a:cubicBezTo>
                  <a:pt x="547" y="558"/>
                  <a:pt x="547" y="556"/>
                  <a:pt x="543" y="555"/>
                </a:cubicBezTo>
                <a:cubicBezTo>
                  <a:pt x="542" y="559"/>
                  <a:pt x="542" y="559"/>
                  <a:pt x="542" y="559"/>
                </a:cubicBezTo>
                <a:cubicBezTo>
                  <a:pt x="541" y="560"/>
                  <a:pt x="541" y="560"/>
                  <a:pt x="535" y="564"/>
                </a:cubicBezTo>
                <a:cubicBezTo>
                  <a:pt x="535" y="564"/>
                  <a:pt x="533" y="567"/>
                  <a:pt x="533" y="567"/>
                </a:cubicBezTo>
                <a:cubicBezTo>
                  <a:pt x="533" y="568"/>
                  <a:pt x="533" y="568"/>
                  <a:pt x="533" y="568"/>
                </a:cubicBezTo>
                <a:cubicBezTo>
                  <a:pt x="532" y="569"/>
                  <a:pt x="531" y="568"/>
                  <a:pt x="531" y="569"/>
                </a:cubicBezTo>
                <a:cubicBezTo>
                  <a:pt x="530" y="570"/>
                  <a:pt x="530" y="571"/>
                  <a:pt x="528" y="572"/>
                </a:cubicBezTo>
                <a:cubicBezTo>
                  <a:pt x="525" y="575"/>
                  <a:pt x="522" y="572"/>
                  <a:pt x="518" y="573"/>
                </a:cubicBezTo>
                <a:cubicBezTo>
                  <a:pt x="517" y="574"/>
                  <a:pt x="516" y="574"/>
                  <a:pt x="516" y="575"/>
                </a:cubicBezTo>
                <a:cubicBezTo>
                  <a:pt x="515" y="576"/>
                  <a:pt x="515" y="577"/>
                  <a:pt x="514" y="579"/>
                </a:cubicBezTo>
                <a:cubicBezTo>
                  <a:pt x="513" y="580"/>
                  <a:pt x="512" y="581"/>
                  <a:pt x="511" y="582"/>
                </a:cubicBezTo>
                <a:cubicBezTo>
                  <a:pt x="511" y="582"/>
                  <a:pt x="509" y="588"/>
                  <a:pt x="510" y="589"/>
                </a:cubicBezTo>
                <a:cubicBezTo>
                  <a:pt x="510" y="590"/>
                  <a:pt x="510" y="590"/>
                  <a:pt x="510" y="591"/>
                </a:cubicBezTo>
                <a:cubicBezTo>
                  <a:pt x="510" y="591"/>
                  <a:pt x="509" y="594"/>
                  <a:pt x="509" y="594"/>
                </a:cubicBezTo>
                <a:cubicBezTo>
                  <a:pt x="509" y="595"/>
                  <a:pt x="508" y="595"/>
                  <a:pt x="508" y="594"/>
                </a:cubicBezTo>
                <a:cubicBezTo>
                  <a:pt x="507" y="594"/>
                  <a:pt x="507" y="594"/>
                  <a:pt x="504" y="597"/>
                </a:cubicBezTo>
                <a:cubicBezTo>
                  <a:pt x="503" y="599"/>
                  <a:pt x="503" y="601"/>
                  <a:pt x="501" y="603"/>
                </a:cubicBezTo>
                <a:cubicBezTo>
                  <a:pt x="501" y="603"/>
                  <a:pt x="501" y="603"/>
                  <a:pt x="500" y="604"/>
                </a:cubicBezTo>
                <a:cubicBezTo>
                  <a:pt x="500" y="604"/>
                  <a:pt x="500" y="604"/>
                  <a:pt x="500" y="605"/>
                </a:cubicBezTo>
                <a:cubicBezTo>
                  <a:pt x="500" y="606"/>
                  <a:pt x="500" y="608"/>
                  <a:pt x="500" y="609"/>
                </a:cubicBezTo>
                <a:cubicBezTo>
                  <a:pt x="499" y="610"/>
                  <a:pt x="499" y="610"/>
                  <a:pt x="499" y="611"/>
                </a:cubicBezTo>
                <a:cubicBezTo>
                  <a:pt x="498" y="614"/>
                  <a:pt x="498" y="614"/>
                  <a:pt x="497" y="616"/>
                </a:cubicBezTo>
                <a:cubicBezTo>
                  <a:pt x="499" y="617"/>
                  <a:pt x="501" y="616"/>
                  <a:pt x="503" y="616"/>
                </a:cubicBezTo>
                <a:cubicBezTo>
                  <a:pt x="503" y="617"/>
                  <a:pt x="503" y="617"/>
                  <a:pt x="503" y="618"/>
                </a:cubicBezTo>
                <a:cubicBezTo>
                  <a:pt x="505" y="619"/>
                  <a:pt x="510" y="620"/>
                  <a:pt x="515" y="615"/>
                </a:cubicBezTo>
                <a:cubicBezTo>
                  <a:pt x="517" y="612"/>
                  <a:pt x="517" y="609"/>
                  <a:pt x="519" y="606"/>
                </a:cubicBezTo>
                <a:cubicBezTo>
                  <a:pt x="521" y="604"/>
                  <a:pt x="523" y="603"/>
                  <a:pt x="524" y="601"/>
                </a:cubicBezTo>
                <a:cubicBezTo>
                  <a:pt x="526" y="599"/>
                  <a:pt x="526" y="596"/>
                  <a:pt x="528" y="593"/>
                </a:cubicBezTo>
                <a:cubicBezTo>
                  <a:pt x="529" y="592"/>
                  <a:pt x="531" y="592"/>
                  <a:pt x="532" y="591"/>
                </a:cubicBezTo>
                <a:cubicBezTo>
                  <a:pt x="533" y="590"/>
                  <a:pt x="534" y="591"/>
                  <a:pt x="535" y="590"/>
                </a:cubicBezTo>
                <a:cubicBezTo>
                  <a:pt x="536" y="588"/>
                  <a:pt x="535" y="585"/>
                  <a:pt x="536" y="583"/>
                </a:cubicBezTo>
                <a:cubicBezTo>
                  <a:pt x="537" y="582"/>
                  <a:pt x="539" y="581"/>
                  <a:pt x="539" y="579"/>
                </a:cubicBezTo>
                <a:cubicBezTo>
                  <a:pt x="539" y="579"/>
                  <a:pt x="540" y="578"/>
                  <a:pt x="540" y="577"/>
                </a:cubicBezTo>
                <a:cubicBezTo>
                  <a:pt x="540" y="577"/>
                  <a:pt x="540" y="576"/>
                  <a:pt x="540" y="575"/>
                </a:cubicBezTo>
                <a:cubicBezTo>
                  <a:pt x="540" y="575"/>
                  <a:pt x="541" y="575"/>
                  <a:pt x="541" y="574"/>
                </a:cubicBezTo>
                <a:cubicBezTo>
                  <a:pt x="541" y="573"/>
                  <a:pt x="543" y="572"/>
                  <a:pt x="544" y="571"/>
                </a:cubicBezTo>
                <a:moveTo>
                  <a:pt x="577" y="426"/>
                </a:moveTo>
                <a:cubicBezTo>
                  <a:pt x="577" y="425"/>
                  <a:pt x="577" y="423"/>
                  <a:pt x="575" y="421"/>
                </a:cubicBezTo>
                <a:cubicBezTo>
                  <a:pt x="568" y="420"/>
                  <a:pt x="563" y="428"/>
                  <a:pt x="556" y="426"/>
                </a:cubicBezTo>
                <a:cubicBezTo>
                  <a:pt x="555" y="426"/>
                  <a:pt x="554" y="426"/>
                  <a:pt x="552" y="426"/>
                </a:cubicBezTo>
                <a:cubicBezTo>
                  <a:pt x="546" y="427"/>
                  <a:pt x="544" y="426"/>
                  <a:pt x="541" y="425"/>
                </a:cubicBezTo>
                <a:cubicBezTo>
                  <a:pt x="539" y="419"/>
                  <a:pt x="539" y="419"/>
                  <a:pt x="539" y="417"/>
                </a:cubicBezTo>
                <a:cubicBezTo>
                  <a:pt x="538" y="417"/>
                  <a:pt x="537" y="416"/>
                  <a:pt x="537" y="416"/>
                </a:cubicBezTo>
                <a:cubicBezTo>
                  <a:pt x="536" y="414"/>
                  <a:pt x="536" y="412"/>
                  <a:pt x="536" y="411"/>
                </a:cubicBezTo>
                <a:cubicBezTo>
                  <a:pt x="519" y="396"/>
                  <a:pt x="504" y="384"/>
                  <a:pt x="507" y="371"/>
                </a:cubicBezTo>
                <a:cubicBezTo>
                  <a:pt x="507" y="371"/>
                  <a:pt x="507" y="370"/>
                  <a:pt x="507" y="367"/>
                </a:cubicBezTo>
                <a:cubicBezTo>
                  <a:pt x="507" y="365"/>
                  <a:pt x="507" y="364"/>
                  <a:pt x="506" y="362"/>
                </a:cubicBezTo>
                <a:cubicBezTo>
                  <a:pt x="506" y="362"/>
                  <a:pt x="477" y="309"/>
                  <a:pt x="477" y="300"/>
                </a:cubicBezTo>
                <a:cubicBezTo>
                  <a:pt x="474" y="297"/>
                  <a:pt x="470" y="297"/>
                  <a:pt x="468" y="295"/>
                </a:cubicBezTo>
                <a:cubicBezTo>
                  <a:pt x="467" y="295"/>
                  <a:pt x="467" y="295"/>
                  <a:pt x="465" y="295"/>
                </a:cubicBezTo>
                <a:cubicBezTo>
                  <a:pt x="464" y="295"/>
                  <a:pt x="462" y="296"/>
                  <a:pt x="461" y="297"/>
                </a:cubicBezTo>
                <a:cubicBezTo>
                  <a:pt x="460" y="297"/>
                  <a:pt x="460" y="297"/>
                  <a:pt x="460" y="297"/>
                </a:cubicBezTo>
                <a:cubicBezTo>
                  <a:pt x="443" y="293"/>
                  <a:pt x="427" y="284"/>
                  <a:pt x="410" y="284"/>
                </a:cubicBezTo>
                <a:cubicBezTo>
                  <a:pt x="409" y="297"/>
                  <a:pt x="409" y="297"/>
                  <a:pt x="408" y="299"/>
                </a:cubicBezTo>
                <a:cubicBezTo>
                  <a:pt x="408" y="299"/>
                  <a:pt x="407" y="299"/>
                  <a:pt x="406" y="299"/>
                </a:cubicBezTo>
                <a:cubicBezTo>
                  <a:pt x="405" y="299"/>
                  <a:pt x="405" y="299"/>
                  <a:pt x="403" y="299"/>
                </a:cubicBezTo>
                <a:cubicBezTo>
                  <a:pt x="399" y="298"/>
                  <a:pt x="397" y="294"/>
                  <a:pt x="394" y="293"/>
                </a:cubicBezTo>
                <a:cubicBezTo>
                  <a:pt x="390" y="293"/>
                  <a:pt x="386" y="293"/>
                  <a:pt x="381" y="291"/>
                </a:cubicBezTo>
                <a:cubicBezTo>
                  <a:pt x="379" y="283"/>
                  <a:pt x="367" y="283"/>
                  <a:pt x="367" y="283"/>
                </a:cubicBezTo>
                <a:cubicBezTo>
                  <a:pt x="361" y="283"/>
                  <a:pt x="361" y="283"/>
                  <a:pt x="354" y="261"/>
                </a:cubicBezTo>
                <a:cubicBezTo>
                  <a:pt x="355" y="260"/>
                  <a:pt x="355" y="260"/>
                  <a:pt x="360" y="258"/>
                </a:cubicBezTo>
                <a:cubicBezTo>
                  <a:pt x="360" y="258"/>
                  <a:pt x="359" y="257"/>
                  <a:pt x="359" y="256"/>
                </a:cubicBezTo>
                <a:cubicBezTo>
                  <a:pt x="357" y="255"/>
                  <a:pt x="355" y="254"/>
                  <a:pt x="353" y="254"/>
                </a:cubicBezTo>
                <a:cubicBezTo>
                  <a:pt x="337" y="254"/>
                  <a:pt x="337" y="254"/>
                  <a:pt x="329" y="258"/>
                </a:cubicBezTo>
                <a:cubicBezTo>
                  <a:pt x="325" y="255"/>
                  <a:pt x="318" y="249"/>
                  <a:pt x="310" y="257"/>
                </a:cubicBezTo>
                <a:cubicBezTo>
                  <a:pt x="306" y="257"/>
                  <a:pt x="303" y="257"/>
                  <a:pt x="299" y="257"/>
                </a:cubicBezTo>
                <a:cubicBezTo>
                  <a:pt x="299" y="258"/>
                  <a:pt x="299" y="258"/>
                  <a:pt x="285" y="264"/>
                </a:cubicBezTo>
                <a:cubicBezTo>
                  <a:pt x="285" y="264"/>
                  <a:pt x="285" y="264"/>
                  <a:pt x="284" y="264"/>
                </a:cubicBezTo>
                <a:cubicBezTo>
                  <a:pt x="279" y="263"/>
                  <a:pt x="274" y="265"/>
                  <a:pt x="270" y="261"/>
                </a:cubicBezTo>
                <a:cubicBezTo>
                  <a:pt x="270" y="261"/>
                  <a:pt x="268" y="260"/>
                  <a:pt x="268" y="260"/>
                </a:cubicBezTo>
                <a:cubicBezTo>
                  <a:pt x="266" y="263"/>
                  <a:pt x="265" y="269"/>
                  <a:pt x="265" y="269"/>
                </a:cubicBezTo>
                <a:cubicBezTo>
                  <a:pt x="263" y="270"/>
                  <a:pt x="262" y="271"/>
                  <a:pt x="257" y="270"/>
                </a:cubicBezTo>
                <a:cubicBezTo>
                  <a:pt x="256" y="273"/>
                  <a:pt x="256" y="276"/>
                  <a:pt x="255" y="280"/>
                </a:cubicBezTo>
                <a:cubicBezTo>
                  <a:pt x="253" y="280"/>
                  <a:pt x="250" y="279"/>
                  <a:pt x="247" y="281"/>
                </a:cubicBezTo>
                <a:cubicBezTo>
                  <a:pt x="246" y="286"/>
                  <a:pt x="244" y="291"/>
                  <a:pt x="243" y="297"/>
                </a:cubicBezTo>
                <a:cubicBezTo>
                  <a:pt x="243" y="298"/>
                  <a:pt x="243" y="299"/>
                  <a:pt x="243" y="301"/>
                </a:cubicBezTo>
                <a:cubicBezTo>
                  <a:pt x="240" y="301"/>
                  <a:pt x="238" y="301"/>
                  <a:pt x="236" y="301"/>
                </a:cubicBezTo>
                <a:cubicBezTo>
                  <a:pt x="235" y="307"/>
                  <a:pt x="227" y="311"/>
                  <a:pt x="224" y="311"/>
                </a:cubicBezTo>
                <a:cubicBezTo>
                  <a:pt x="220" y="319"/>
                  <a:pt x="213" y="326"/>
                  <a:pt x="211" y="334"/>
                </a:cubicBezTo>
                <a:cubicBezTo>
                  <a:pt x="210" y="334"/>
                  <a:pt x="210" y="334"/>
                  <a:pt x="209" y="334"/>
                </a:cubicBezTo>
                <a:cubicBezTo>
                  <a:pt x="209" y="334"/>
                  <a:pt x="209" y="334"/>
                  <a:pt x="207" y="335"/>
                </a:cubicBezTo>
                <a:cubicBezTo>
                  <a:pt x="207" y="335"/>
                  <a:pt x="206" y="335"/>
                  <a:pt x="205" y="335"/>
                </a:cubicBezTo>
                <a:cubicBezTo>
                  <a:pt x="204" y="348"/>
                  <a:pt x="204" y="349"/>
                  <a:pt x="198" y="351"/>
                </a:cubicBezTo>
                <a:cubicBezTo>
                  <a:pt x="198" y="351"/>
                  <a:pt x="198" y="352"/>
                  <a:pt x="197" y="353"/>
                </a:cubicBezTo>
                <a:cubicBezTo>
                  <a:pt x="197" y="354"/>
                  <a:pt x="197" y="356"/>
                  <a:pt x="198" y="357"/>
                </a:cubicBezTo>
                <a:cubicBezTo>
                  <a:pt x="206" y="359"/>
                  <a:pt x="206" y="359"/>
                  <a:pt x="207" y="361"/>
                </a:cubicBezTo>
                <a:cubicBezTo>
                  <a:pt x="204" y="366"/>
                  <a:pt x="204" y="366"/>
                  <a:pt x="204" y="381"/>
                </a:cubicBezTo>
                <a:cubicBezTo>
                  <a:pt x="204" y="382"/>
                  <a:pt x="204" y="383"/>
                  <a:pt x="204" y="386"/>
                </a:cubicBezTo>
                <a:cubicBezTo>
                  <a:pt x="204" y="386"/>
                  <a:pt x="204" y="386"/>
                  <a:pt x="200" y="390"/>
                </a:cubicBezTo>
                <a:cubicBezTo>
                  <a:pt x="200" y="393"/>
                  <a:pt x="201" y="396"/>
                  <a:pt x="202" y="399"/>
                </a:cubicBezTo>
                <a:cubicBezTo>
                  <a:pt x="202" y="402"/>
                  <a:pt x="202" y="402"/>
                  <a:pt x="202" y="402"/>
                </a:cubicBezTo>
                <a:cubicBezTo>
                  <a:pt x="202" y="413"/>
                  <a:pt x="220" y="423"/>
                  <a:pt x="220" y="424"/>
                </a:cubicBezTo>
                <a:cubicBezTo>
                  <a:pt x="220" y="430"/>
                  <a:pt x="220" y="435"/>
                  <a:pt x="234" y="438"/>
                </a:cubicBezTo>
                <a:cubicBezTo>
                  <a:pt x="235" y="441"/>
                  <a:pt x="235" y="441"/>
                  <a:pt x="235" y="445"/>
                </a:cubicBezTo>
                <a:cubicBezTo>
                  <a:pt x="247" y="456"/>
                  <a:pt x="255" y="455"/>
                  <a:pt x="255" y="455"/>
                </a:cubicBezTo>
                <a:cubicBezTo>
                  <a:pt x="255" y="454"/>
                  <a:pt x="256" y="452"/>
                  <a:pt x="257" y="451"/>
                </a:cubicBezTo>
                <a:cubicBezTo>
                  <a:pt x="260" y="450"/>
                  <a:pt x="262" y="451"/>
                  <a:pt x="265" y="451"/>
                </a:cubicBezTo>
                <a:cubicBezTo>
                  <a:pt x="266" y="451"/>
                  <a:pt x="266" y="451"/>
                  <a:pt x="268" y="451"/>
                </a:cubicBezTo>
                <a:cubicBezTo>
                  <a:pt x="270" y="451"/>
                  <a:pt x="273" y="451"/>
                  <a:pt x="275" y="451"/>
                </a:cubicBezTo>
                <a:cubicBezTo>
                  <a:pt x="277" y="456"/>
                  <a:pt x="281" y="455"/>
                  <a:pt x="290" y="453"/>
                </a:cubicBezTo>
                <a:cubicBezTo>
                  <a:pt x="293" y="447"/>
                  <a:pt x="295" y="447"/>
                  <a:pt x="305" y="449"/>
                </a:cubicBezTo>
                <a:cubicBezTo>
                  <a:pt x="305" y="449"/>
                  <a:pt x="306" y="449"/>
                  <a:pt x="306" y="449"/>
                </a:cubicBezTo>
                <a:cubicBezTo>
                  <a:pt x="312" y="443"/>
                  <a:pt x="317" y="446"/>
                  <a:pt x="319" y="446"/>
                </a:cubicBezTo>
                <a:cubicBezTo>
                  <a:pt x="321" y="456"/>
                  <a:pt x="323" y="457"/>
                  <a:pt x="327" y="458"/>
                </a:cubicBezTo>
                <a:cubicBezTo>
                  <a:pt x="334" y="458"/>
                  <a:pt x="341" y="458"/>
                  <a:pt x="347" y="459"/>
                </a:cubicBezTo>
                <a:cubicBezTo>
                  <a:pt x="347" y="461"/>
                  <a:pt x="347" y="463"/>
                  <a:pt x="347" y="467"/>
                </a:cubicBezTo>
                <a:cubicBezTo>
                  <a:pt x="347" y="467"/>
                  <a:pt x="345" y="485"/>
                  <a:pt x="343" y="489"/>
                </a:cubicBezTo>
                <a:cubicBezTo>
                  <a:pt x="342" y="489"/>
                  <a:pt x="341" y="489"/>
                  <a:pt x="341" y="489"/>
                </a:cubicBezTo>
                <a:cubicBezTo>
                  <a:pt x="340" y="490"/>
                  <a:pt x="340" y="491"/>
                  <a:pt x="340" y="491"/>
                </a:cubicBezTo>
                <a:cubicBezTo>
                  <a:pt x="355" y="500"/>
                  <a:pt x="356" y="518"/>
                  <a:pt x="365" y="531"/>
                </a:cubicBezTo>
                <a:cubicBezTo>
                  <a:pt x="364" y="532"/>
                  <a:pt x="364" y="533"/>
                  <a:pt x="364" y="533"/>
                </a:cubicBezTo>
                <a:cubicBezTo>
                  <a:pt x="364" y="534"/>
                  <a:pt x="364" y="535"/>
                  <a:pt x="364" y="536"/>
                </a:cubicBezTo>
                <a:cubicBezTo>
                  <a:pt x="364" y="540"/>
                  <a:pt x="365" y="540"/>
                  <a:pt x="367" y="541"/>
                </a:cubicBezTo>
                <a:cubicBezTo>
                  <a:pt x="367" y="553"/>
                  <a:pt x="357" y="562"/>
                  <a:pt x="356" y="574"/>
                </a:cubicBezTo>
                <a:cubicBezTo>
                  <a:pt x="356" y="580"/>
                  <a:pt x="357" y="580"/>
                  <a:pt x="361" y="583"/>
                </a:cubicBezTo>
                <a:cubicBezTo>
                  <a:pt x="361" y="589"/>
                  <a:pt x="361" y="591"/>
                  <a:pt x="366" y="594"/>
                </a:cubicBezTo>
                <a:cubicBezTo>
                  <a:pt x="368" y="603"/>
                  <a:pt x="368" y="603"/>
                  <a:pt x="370" y="604"/>
                </a:cubicBezTo>
                <a:cubicBezTo>
                  <a:pt x="370" y="607"/>
                  <a:pt x="369" y="610"/>
                  <a:pt x="369" y="613"/>
                </a:cubicBezTo>
                <a:cubicBezTo>
                  <a:pt x="369" y="614"/>
                  <a:pt x="375" y="632"/>
                  <a:pt x="382" y="639"/>
                </a:cubicBezTo>
                <a:cubicBezTo>
                  <a:pt x="381" y="642"/>
                  <a:pt x="381" y="642"/>
                  <a:pt x="383" y="645"/>
                </a:cubicBezTo>
                <a:cubicBezTo>
                  <a:pt x="383" y="646"/>
                  <a:pt x="383" y="646"/>
                  <a:pt x="383" y="647"/>
                </a:cubicBezTo>
                <a:cubicBezTo>
                  <a:pt x="382" y="648"/>
                  <a:pt x="380" y="649"/>
                  <a:pt x="380" y="650"/>
                </a:cubicBezTo>
                <a:cubicBezTo>
                  <a:pt x="380" y="650"/>
                  <a:pt x="381" y="651"/>
                  <a:pt x="381" y="651"/>
                </a:cubicBezTo>
                <a:cubicBezTo>
                  <a:pt x="382" y="651"/>
                  <a:pt x="383" y="651"/>
                  <a:pt x="383" y="651"/>
                </a:cubicBezTo>
                <a:cubicBezTo>
                  <a:pt x="383" y="654"/>
                  <a:pt x="383" y="654"/>
                  <a:pt x="386" y="656"/>
                </a:cubicBezTo>
                <a:cubicBezTo>
                  <a:pt x="389" y="656"/>
                  <a:pt x="391" y="656"/>
                  <a:pt x="394" y="656"/>
                </a:cubicBezTo>
                <a:cubicBezTo>
                  <a:pt x="398" y="655"/>
                  <a:pt x="398" y="655"/>
                  <a:pt x="401" y="654"/>
                </a:cubicBezTo>
                <a:cubicBezTo>
                  <a:pt x="404" y="654"/>
                  <a:pt x="408" y="654"/>
                  <a:pt x="412" y="653"/>
                </a:cubicBezTo>
                <a:cubicBezTo>
                  <a:pt x="413" y="653"/>
                  <a:pt x="413" y="652"/>
                  <a:pt x="413" y="651"/>
                </a:cubicBezTo>
                <a:cubicBezTo>
                  <a:pt x="422" y="650"/>
                  <a:pt x="422" y="650"/>
                  <a:pt x="424" y="647"/>
                </a:cubicBezTo>
                <a:cubicBezTo>
                  <a:pt x="424" y="647"/>
                  <a:pt x="451" y="634"/>
                  <a:pt x="448" y="620"/>
                </a:cubicBezTo>
                <a:cubicBezTo>
                  <a:pt x="448" y="619"/>
                  <a:pt x="460" y="612"/>
                  <a:pt x="465" y="610"/>
                </a:cubicBezTo>
                <a:cubicBezTo>
                  <a:pt x="466" y="606"/>
                  <a:pt x="466" y="606"/>
                  <a:pt x="464" y="592"/>
                </a:cubicBezTo>
                <a:cubicBezTo>
                  <a:pt x="476" y="582"/>
                  <a:pt x="492" y="578"/>
                  <a:pt x="500" y="564"/>
                </a:cubicBezTo>
                <a:cubicBezTo>
                  <a:pt x="500" y="563"/>
                  <a:pt x="501" y="562"/>
                  <a:pt x="501" y="560"/>
                </a:cubicBezTo>
                <a:cubicBezTo>
                  <a:pt x="502" y="558"/>
                  <a:pt x="502" y="557"/>
                  <a:pt x="501" y="555"/>
                </a:cubicBezTo>
                <a:cubicBezTo>
                  <a:pt x="502" y="551"/>
                  <a:pt x="503" y="547"/>
                  <a:pt x="503" y="542"/>
                </a:cubicBezTo>
                <a:cubicBezTo>
                  <a:pt x="499" y="535"/>
                  <a:pt x="505" y="528"/>
                  <a:pt x="502" y="521"/>
                </a:cubicBezTo>
                <a:cubicBezTo>
                  <a:pt x="502" y="519"/>
                  <a:pt x="502" y="519"/>
                  <a:pt x="502" y="519"/>
                </a:cubicBezTo>
                <a:cubicBezTo>
                  <a:pt x="515" y="479"/>
                  <a:pt x="568" y="470"/>
                  <a:pt x="577" y="426"/>
                </a:cubicBezTo>
                <a:moveTo>
                  <a:pt x="133" y="516"/>
                </a:moveTo>
                <a:cubicBezTo>
                  <a:pt x="132" y="514"/>
                  <a:pt x="129" y="503"/>
                  <a:pt x="124" y="501"/>
                </a:cubicBezTo>
                <a:cubicBezTo>
                  <a:pt x="123" y="501"/>
                  <a:pt x="122" y="501"/>
                  <a:pt x="120" y="501"/>
                </a:cubicBezTo>
                <a:cubicBezTo>
                  <a:pt x="114" y="498"/>
                  <a:pt x="113" y="486"/>
                  <a:pt x="105" y="490"/>
                </a:cubicBezTo>
                <a:cubicBezTo>
                  <a:pt x="103" y="490"/>
                  <a:pt x="101" y="490"/>
                  <a:pt x="99" y="489"/>
                </a:cubicBezTo>
                <a:cubicBezTo>
                  <a:pt x="96" y="486"/>
                  <a:pt x="96" y="486"/>
                  <a:pt x="93" y="486"/>
                </a:cubicBezTo>
                <a:cubicBezTo>
                  <a:pt x="93" y="487"/>
                  <a:pt x="93" y="489"/>
                  <a:pt x="93" y="490"/>
                </a:cubicBezTo>
                <a:cubicBezTo>
                  <a:pt x="89" y="489"/>
                  <a:pt x="89" y="488"/>
                  <a:pt x="89" y="486"/>
                </a:cubicBezTo>
                <a:cubicBezTo>
                  <a:pt x="89" y="486"/>
                  <a:pt x="90" y="485"/>
                  <a:pt x="90" y="485"/>
                </a:cubicBezTo>
                <a:cubicBezTo>
                  <a:pt x="83" y="478"/>
                  <a:pt x="82" y="478"/>
                  <a:pt x="80" y="478"/>
                </a:cubicBezTo>
                <a:cubicBezTo>
                  <a:pt x="80" y="478"/>
                  <a:pt x="80" y="478"/>
                  <a:pt x="79" y="477"/>
                </a:cubicBezTo>
                <a:cubicBezTo>
                  <a:pt x="77" y="475"/>
                  <a:pt x="77" y="475"/>
                  <a:pt x="74" y="476"/>
                </a:cubicBezTo>
                <a:cubicBezTo>
                  <a:pt x="75" y="477"/>
                  <a:pt x="75" y="479"/>
                  <a:pt x="76" y="481"/>
                </a:cubicBezTo>
                <a:cubicBezTo>
                  <a:pt x="75" y="481"/>
                  <a:pt x="74" y="481"/>
                  <a:pt x="73" y="481"/>
                </a:cubicBezTo>
                <a:cubicBezTo>
                  <a:pt x="73" y="480"/>
                  <a:pt x="73" y="479"/>
                  <a:pt x="72" y="478"/>
                </a:cubicBezTo>
                <a:cubicBezTo>
                  <a:pt x="72" y="477"/>
                  <a:pt x="73" y="476"/>
                  <a:pt x="73" y="475"/>
                </a:cubicBezTo>
                <a:cubicBezTo>
                  <a:pt x="73" y="475"/>
                  <a:pt x="73" y="474"/>
                  <a:pt x="73" y="474"/>
                </a:cubicBezTo>
                <a:cubicBezTo>
                  <a:pt x="73" y="472"/>
                  <a:pt x="73" y="472"/>
                  <a:pt x="68" y="470"/>
                </a:cubicBezTo>
                <a:cubicBezTo>
                  <a:pt x="68" y="470"/>
                  <a:pt x="68" y="470"/>
                  <a:pt x="68" y="470"/>
                </a:cubicBezTo>
                <a:cubicBezTo>
                  <a:pt x="68" y="470"/>
                  <a:pt x="67" y="470"/>
                  <a:pt x="66" y="470"/>
                </a:cubicBezTo>
                <a:cubicBezTo>
                  <a:pt x="67" y="474"/>
                  <a:pt x="67" y="474"/>
                  <a:pt x="67" y="475"/>
                </a:cubicBezTo>
                <a:cubicBezTo>
                  <a:pt x="66" y="475"/>
                  <a:pt x="65" y="475"/>
                  <a:pt x="65" y="475"/>
                </a:cubicBezTo>
                <a:cubicBezTo>
                  <a:pt x="65" y="474"/>
                  <a:pt x="64" y="473"/>
                  <a:pt x="64" y="472"/>
                </a:cubicBezTo>
                <a:cubicBezTo>
                  <a:pt x="65" y="471"/>
                  <a:pt x="66" y="470"/>
                  <a:pt x="66" y="469"/>
                </a:cubicBezTo>
                <a:cubicBezTo>
                  <a:pt x="65" y="461"/>
                  <a:pt x="65" y="461"/>
                  <a:pt x="64" y="459"/>
                </a:cubicBezTo>
                <a:cubicBezTo>
                  <a:pt x="64" y="459"/>
                  <a:pt x="63" y="459"/>
                  <a:pt x="62" y="459"/>
                </a:cubicBezTo>
                <a:cubicBezTo>
                  <a:pt x="62" y="457"/>
                  <a:pt x="62" y="454"/>
                  <a:pt x="61" y="451"/>
                </a:cubicBezTo>
                <a:cubicBezTo>
                  <a:pt x="59" y="446"/>
                  <a:pt x="55" y="442"/>
                  <a:pt x="52" y="437"/>
                </a:cubicBezTo>
                <a:cubicBezTo>
                  <a:pt x="51" y="437"/>
                  <a:pt x="50" y="436"/>
                  <a:pt x="49" y="436"/>
                </a:cubicBezTo>
                <a:cubicBezTo>
                  <a:pt x="49" y="435"/>
                  <a:pt x="48" y="435"/>
                  <a:pt x="48" y="434"/>
                </a:cubicBezTo>
                <a:cubicBezTo>
                  <a:pt x="47" y="435"/>
                  <a:pt x="45" y="435"/>
                  <a:pt x="45" y="435"/>
                </a:cubicBezTo>
                <a:cubicBezTo>
                  <a:pt x="44" y="435"/>
                  <a:pt x="44" y="435"/>
                  <a:pt x="44" y="435"/>
                </a:cubicBezTo>
                <a:cubicBezTo>
                  <a:pt x="44" y="435"/>
                  <a:pt x="34" y="422"/>
                  <a:pt x="32" y="419"/>
                </a:cubicBezTo>
                <a:cubicBezTo>
                  <a:pt x="32" y="419"/>
                  <a:pt x="32" y="418"/>
                  <a:pt x="31" y="417"/>
                </a:cubicBezTo>
                <a:cubicBezTo>
                  <a:pt x="30" y="415"/>
                  <a:pt x="30" y="415"/>
                  <a:pt x="30" y="412"/>
                </a:cubicBezTo>
                <a:cubicBezTo>
                  <a:pt x="30" y="412"/>
                  <a:pt x="30" y="412"/>
                  <a:pt x="29" y="412"/>
                </a:cubicBezTo>
                <a:cubicBezTo>
                  <a:pt x="29" y="412"/>
                  <a:pt x="28" y="413"/>
                  <a:pt x="28" y="413"/>
                </a:cubicBezTo>
                <a:cubicBezTo>
                  <a:pt x="27" y="412"/>
                  <a:pt x="27" y="412"/>
                  <a:pt x="26" y="408"/>
                </a:cubicBezTo>
                <a:cubicBezTo>
                  <a:pt x="26" y="408"/>
                  <a:pt x="27" y="407"/>
                  <a:pt x="27" y="407"/>
                </a:cubicBezTo>
                <a:cubicBezTo>
                  <a:pt x="26" y="406"/>
                  <a:pt x="26" y="405"/>
                  <a:pt x="25" y="404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3" y="405"/>
                  <a:pt x="22" y="405"/>
                  <a:pt x="22" y="405"/>
                </a:cubicBezTo>
                <a:cubicBezTo>
                  <a:pt x="22" y="406"/>
                  <a:pt x="22" y="407"/>
                  <a:pt x="22" y="409"/>
                </a:cubicBezTo>
                <a:cubicBezTo>
                  <a:pt x="21" y="409"/>
                  <a:pt x="21" y="409"/>
                  <a:pt x="21" y="410"/>
                </a:cubicBezTo>
                <a:cubicBezTo>
                  <a:pt x="20" y="406"/>
                  <a:pt x="20" y="406"/>
                  <a:pt x="18" y="405"/>
                </a:cubicBezTo>
                <a:cubicBezTo>
                  <a:pt x="18" y="405"/>
                  <a:pt x="17" y="405"/>
                  <a:pt x="16" y="405"/>
                </a:cubicBezTo>
                <a:cubicBezTo>
                  <a:pt x="16" y="404"/>
                  <a:pt x="15" y="404"/>
                  <a:pt x="15" y="403"/>
                </a:cubicBezTo>
                <a:cubicBezTo>
                  <a:pt x="15" y="402"/>
                  <a:pt x="15" y="401"/>
                  <a:pt x="14" y="399"/>
                </a:cubicBezTo>
                <a:cubicBezTo>
                  <a:pt x="13" y="398"/>
                  <a:pt x="12" y="397"/>
                  <a:pt x="12" y="396"/>
                </a:cubicBezTo>
                <a:cubicBezTo>
                  <a:pt x="12" y="396"/>
                  <a:pt x="12" y="409"/>
                  <a:pt x="11" y="413"/>
                </a:cubicBezTo>
                <a:cubicBezTo>
                  <a:pt x="9" y="402"/>
                  <a:pt x="10" y="396"/>
                  <a:pt x="10" y="393"/>
                </a:cubicBezTo>
                <a:cubicBezTo>
                  <a:pt x="10" y="392"/>
                  <a:pt x="10" y="392"/>
                  <a:pt x="10" y="392"/>
                </a:cubicBezTo>
                <a:cubicBezTo>
                  <a:pt x="10" y="392"/>
                  <a:pt x="10" y="392"/>
                  <a:pt x="9" y="392"/>
                </a:cubicBezTo>
                <a:cubicBezTo>
                  <a:pt x="9" y="394"/>
                  <a:pt x="9" y="394"/>
                  <a:pt x="9" y="397"/>
                </a:cubicBezTo>
                <a:cubicBezTo>
                  <a:pt x="8" y="397"/>
                  <a:pt x="8" y="397"/>
                  <a:pt x="7" y="398"/>
                </a:cubicBezTo>
                <a:cubicBezTo>
                  <a:pt x="7" y="399"/>
                  <a:pt x="6" y="401"/>
                  <a:pt x="6" y="401"/>
                </a:cubicBezTo>
                <a:cubicBezTo>
                  <a:pt x="6" y="404"/>
                  <a:pt x="6" y="406"/>
                  <a:pt x="6" y="410"/>
                </a:cubicBezTo>
                <a:cubicBezTo>
                  <a:pt x="2" y="424"/>
                  <a:pt x="12" y="436"/>
                  <a:pt x="10" y="449"/>
                </a:cubicBezTo>
                <a:cubicBezTo>
                  <a:pt x="11" y="454"/>
                  <a:pt x="11" y="454"/>
                  <a:pt x="11" y="456"/>
                </a:cubicBezTo>
                <a:cubicBezTo>
                  <a:pt x="12" y="461"/>
                  <a:pt x="12" y="461"/>
                  <a:pt x="13" y="465"/>
                </a:cubicBezTo>
                <a:cubicBezTo>
                  <a:pt x="13" y="465"/>
                  <a:pt x="13" y="465"/>
                  <a:pt x="13" y="466"/>
                </a:cubicBezTo>
                <a:cubicBezTo>
                  <a:pt x="16" y="475"/>
                  <a:pt x="16" y="475"/>
                  <a:pt x="16" y="476"/>
                </a:cubicBezTo>
                <a:cubicBezTo>
                  <a:pt x="17" y="477"/>
                  <a:pt x="17" y="478"/>
                  <a:pt x="17" y="479"/>
                </a:cubicBezTo>
                <a:cubicBezTo>
                  <a:pt x="17" y="479"/>
                  <a:pt x="18" y="484"/>
                  <a:pt x="21" y="492"/>
                </a:cubicBezTo>
                <a:cubicBezTo>
                  <a:pt x="21" y="493"/>
                  <a:pt x="21" y="493"/>
                  <a:pt x="22" y="494"/>
                </a:cubicBezTo>
                <a:cubicBezTo>
                  <a:pt x="25" y="502"/>
                  <a:pt x="28" y="509"/>
                  <a:pt x="32" y="517"/>
                </a:cubicBezTo>
                <a:cubicBezTo>
                  <a:pt x="32" y="518"/>
                  <a:pt x="32" y="519"/>
                  <a:pt x="33" y="520"/>
                </a:cubicBezTo>
                <a:cubicBezTo>
                  <a:pt x="38" y="531"/>
                  <a:pt x="50" y="555"/>
                  <a:pt x="61" y="564"/>
                </a:cubicBezTo>
                <a:cubicBezTo>
                  <a:pt x="64" y="567"/>
                  <a:pt x="66" y="571"/>
                  <a:pt x="68" y="575"/>
                </a:cubicBezTo>
                <a:cubicBezTo>
                  <a:pt x="69" y="576"/>
                  <a:pt x="70" y="577"/>
                  <a:pt x="70" y="578"/>
                </a:cubicBezTo>
                <a:cubicBezTo>
                  <a:pt x="70" y="579"/>
                  <a:pt x="70" y="579"/>
                  <a:pt x="70" y="579"/>
                </a:cubicBezTo>
                <a:cubicBezTo>
                  <a:pt x="71" y="579"/>
                  <a:pt x="71" y="579"/>
                  <a:pt x="72" y="580"/>
                </a:cubicBezTo>
                <a:cubicBezTo>
                  <a:pt x="72" y="581"/>
                  <a:pt x="72" y="581"/>
                  <a:pt x="73" y="582"/>
                </a:cubicBezTo>
                <a:cubicBezTo>
                  <a:pt x="73" y="582"/>
                  <a:pt x="73" y="582"/>
                  <a:pt x="73" y="583"/>
                </a:cubicBezTo>
                <a:cubicBezTo>
                  <a:pt x="75" y="586"/>
                  <a:pt x="75" y="586"/>
                  <a:pt x="76" y="587"/>
                </a:cubicBezTo>
                <a:cubicBezTo>
                  <a:pt x="76" y="587"/>
                  <a:pt x="76" y="587"/>
                  <a:pt x="76" y="587"/>
                </a:cubicBezTo>
                <a:cubicBezTo>
                  <a:pt x="77" y="588"/>
                  <a:pt x="77" y="588"/>
                  <a:pt x="78" y="590"/>
                </a:cubicBezTo>
                <a:cubicBezTo>
                  <a:pt x="78" y="590"/>
                  <a:pt x="79" y="591"/>
                  <a:pt x="79" y="591"/>
                </a:cubicBezTo>
                <a:cubicBezTo>
                  <a:pt x="79" y="592"/>
                  <a:pt x="79" y="592"/>
                  <a:pt x="79" y="592"/>
                </a:cubicBezTo>
                <a:cubicBezTo>
                  <a:pt x="79" y="592"/>
                  <a:pt x="80" y="592"/>
                  <a:pt x="80" y="592"/>
                </a:cubicBezTo>
                <a:cubicBezTo>
                  <a:pt x="81" y="594"/>
                  <a:pt x="81" y="595"/>
                  <a:pt x="83" y="597"/>
                </a:cubicBezTo>
                <a:cubicBezTo>
                  <a:pt x="83" y="597"/>
                  <a:pt x="84" y="598"/>
                  <a:pt x="84" y="598"/>
                </a:cubicBezTo>
                <a:cubicBezTo>
                  <a:pt x="84" y="598"/>
                  <a:pt x="84" y="599"/>
                  <a:pt x="85" y="599"/>
                </a:cubicBezTo>
                <a:cubicBezTo>
                  <a:pt x="87" y="602"/>
                  <a:pt x="89" y="606"/>
                  <a:pt x="92" y="609"/>
                </a:cubicBezTo>
                <a:cubicBezTo>
                  <a:pt x="92" y="609"/>
                  <a:pt x="100" y="619"/>
                  <a:pt x="102" y="622"/>
                </a:cubicBezTo>
                <a:cubicBezTo>
                  <a:pt x="103" y="622"/>
                  <a:pt x="103" y="623"/>
                  <a:pt x="103" y="623"/>
                </a:cubicBezTo>
                <a:cubicBezTo>
                  <a:pt x="110" y="630"/>
                  <a:pt x="117" y="637"/>
                  <a:pt x="123" y="644"/>
                </a:cubicBezTo>
                <a:cubicBezTo>
                  <a:pt x="124" y="645"/>
                  <a:pt x="124" y="645"/>
                  <a:pt x="126" y="647"/>
                </a:cubicBezTo>
                <a:cubicBezTo>
                  <a:pt x="126" y="647"/>
                  <a:pt x="127" y="648"/>
                  <a:pt x="127" y="648"/>
                </a:cubicBezTo>
                <a:cubicBezTo>
                  <a:pt x="148" y="666"/>
                  <a:pt x="148" y="666"/>
                  <a:pt x="152" y="669"/>
                </a:cubicBezTo>
                <a:cubicBezTo>
                  <a:pt x="156" y="672"/>
                  <a:pt x="160" y="675"/>
                  <a:pt x="165" y="678"/>
                </a:cubicBezTo>
                <a:cubicBezTo>
                  <a:pt x="165" y="678"/>
                  <a:pt x="165" y="678"/>
                  <a:pt x="165" y="678"/>
                </a:cubicBezTo>
                <a:cubicBezTo>
                  <a:pt x="156" y="672"/>
                  <a:pt x="156" y="672"/>
                  <a:pt x="156" y="672"/>
                </a:cubicBezTo>
                <a:cubicBezTo>
                  <a:pt x="157" y="672"/>
                  <a:pt x="157" y="672"/>
                  <a:pt x="157" y="672"/>
                </a:cubicBezTo>
                <a:cubicBezTo>
                  <a:pt x="158" y="673"/>
                  <a:pt x="159" y="674"/>
                  <a:pt x="161" y="675"/>
                </a:cubicBezTo>
                <a:cubicBezTo>
                  <a:pt x="161" y="675"/>
                  <a:pt x="161" y="676"/>
                  <a:pt x="162" y="676"/>
                </a:cubicBezTo>
                <a:cubicBezTo>
                  <a:pt x="163" y="677"/>
                  <a:pt x="165" y="678"/>
                  <a:pt x="167" y="680"/>
                </a:cubicBezTo>
                <a:cubicBezTo>
                  <a:pt x="169" y="681"/>
                  <a:pt x="169" y="681"/>
                  <a:pt x="178" y="687"/>
                </a:cubicBezTo>
                <a:cubicBezTo>
                  <a:pt x="177" y="686"/>
                  <a:pt x="175" y="685"/>
                  <a:pt x="174" y="685"/>
                </a:cubicBezTo>
                <a:cubicBezTo>
                  <a:pt x="174" y="684"/>
                  <a:pt x="174" y="684"/>
                  <a:pt x="173" y="684"/>
                </a:cubicBezTo>
                <a:cubicBezTo>
                  <a:pt x="172" y="683"/>
                  <a:pt x="172" y="683"/>
                  <a:pt x="171" y="683"/>
                </a:cubicBezTo>
                <a:cubicBezTo>
                  <a:pt x="172" y="683"/>
                  <a:pt x="172" y="683"/>
                  <a:pt x="172" y="683"/>
                </a:cubicBezTo>
                <a:cubicBezTo>
                  <a:pt x="173" y="684"/>
                  <a:pt x="174" y="684"/>
                  <a:pt x="175" y="685"/>
                </a:cubicBezTo>
                <a:cubicBezTo>
                  <a:pt x="177" y="686"/>
                  <a:pt x="180" y="688"/>
                  <a:pt x="182" y="689"/>
                </a:cubicBezTo>
                <a:cubicBezTo>
                  <a:pt x="181" y="689"/>
                  <a:pt x="179" y="688"/>
                  <a:pt x="178" y="687"/>
                </a:cubicBezTo>
                <a:cubicBezTo>
                  <a:pt x="179" y="688"/>
                  <a:pt x="180" y="688"/>
                  <a:pt x="181" y="689"/>
                </a:cubicBezTo>
                <a:cubicBezTo>
                  <a:pt x="186" y="692"/>
                  <a:pt x="191" y="695"/>
                  <a:pt x="196" y="698"/>
                </a:cubicBezTo>
                <a:cubicBezTo>
                  <a:pt x="197" y="698"/>
                  <a:pt x="197" y="698"/>
                  <a:pt x="198" y="699"/>
                </a:cubicBezTo>
                <a:cubicBezTo>
                  <a:pt x="199" y="700"/>
                  <a:pt x="201" y="700"/>
                  <a:pt x="202" y="701"/>
                </a:cubicBezTo>
                <a:cubicBezTo>
                  <a:pt x="203" y="701"/>
                  <a:pt x="203" y="701"/>
                  <a:pt x="203" y="702"/>
                </a:cubicBezTo>
                <a:cubicBezTo>
                  <a:pt x="207" y="703"/>
                  <a:pt x="210" y="705"/>
                  <a:pt x="213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15" y="707"/>
                  <a:pt x="215" y="707"/>
                  <a:pt x="215" y="707"/>
                </a:cubicBezTo>
                <a:cubicBezTo>
                  <a:pt x="215" y="708"/>
                  <a:pt x="215" y="708"/>
                  <a:pt x="215" y="708"/>
                </a:cubicBezTo>
                <a:cubicBezTo>
                  <a:pt x="219" y="709"/>
                  <a:pt x="219" y="709"/>
                  <a:pt x="220" y="710"/>
                </a:cubicBezTo>
                <a:cubicBezTo>
                  <a:pt x="221" y="710"/>
                  <a:pt x="221" y="710"/>
                  <a:pt x="221" y="710"/>
                </a:cubicBezTo>
                <a:cubicBezTo>
                  <a:pt x="228" y="713"/>
                  <a:pt x="237" y="717"/>
                  <a:pt x="237" y="717"/>
                </a:cubicBezTo>
                <a:cubicBezTo>
                  <a:pt x="237" y="717"/>
                  <a:pt x="238" y="717"/>
                  <a:pt x="238" y="717"/>
                </a:cubicBezTo>
                <a:cubicBezTo>
                  <a:pt x="240" y="718"/>
                  <a:pt x="240" y="718"/>
                  <a:pt x="243" y="719"/>
                </a:cubicBezTo>
                <a:cubicBezTo>
                  <a:pt x="243" y="719"/>
                  <a:pt x="243" y="719"/>
                  <a:pt x="245" y="719"/>
                </a:cubicBezTo>
                <a:cubicBezTo>
                  <a:pt x="245" y="719"/>
                  <a:pt x="245" y="719"/>
                  <a:pt x="245" y="719"/>
                </a:cubicBezTo>
                <a:cubicBezTo>
                  <a:pt x="241" y="717"/>
                  <a:pt x="241" y="717"/>
                  <a:pt x="239" y="717"/>
                </a:cubicBezTo>
                <a:cubicBezTo>
                  <a:pt x="238" y="717"/>
                  <a:pt x="238" y="716"/>
                  <a:pt x="236" y="716"/>
                </a:cubicBezTo>
                <a:cubicBezTo>
                  <a:pt x="236" y="716"/>
                  <a:pt x="230" y="713"/>
                  <a:pt x="227" y="712"/>
                </a:cubicBezTo>
                <a:cubicBezTo>
                  <a:pt x="226" y="712"/>
                  <a:pt x="226" y="712"/>
                  <a:pt x="225" y="711"/>
                </a:cubicBezTo>
                <a:cubicBezTo>
                  <a:pt x="218" y="708"/>
                  <a:pt x="218" y="708"/>
                  <a:pt x="217" y="707"/>
                </a:cubicBezTo>
                <a:cubicBezTo>
                  <a:pt x="217" y="707"/>
                  <a:pt x="216" y="707"/>
                  <a:pt x="215" y="706"/>
                </a:cubicBezTo>
                <a:cubicBezTo>
                  <a:pt x="214" y="706"/>
                  <a:pt x="212" y="705"/>
                  <a:pt x="210" y="704"/>
                </a:cubicBezTo>
                <a:cubicBezTo>
                  <a:pt x="210" y="704"/>
                  <a:pt x="209" y="704"/>
                  <a:pt x="209" y="703"/>
                </a:cubicBezTo>
                <a:cubicBezTo>
                  <a:pt x="209" y="703"/>
                  <a:pt x="209" y="704"/>
                  <a:pt x="208" y="703"/>
                </a:cubicBezTo>
                <a:cubicBezTo>
                  <a:pt x="203" y="700"/>
                  <a:pt x="196" y="695"/>
                  <a:pt x="196" y="695"/>
                </a:cubicBezTo>
                <a:cubicBezTo>
                  <a:pt x="195" y="695"/>
                  <a:pt x="194" y="694"/>
                  <a:pt x="194" y="694"/>
                </a:cubicBezTo>
                <a:cubicBezTo>
                  <a:pt x="193" y="694"/>
                  <a:pt x="193" y="694"/>
                  <a:pt x="192" y="693"/>
                </a:cubicBezTo>
                <a:cubicBezTo>
                  <a:pt x="190" y="692"/>
                  <a:pt x="187" y="691"/>
                  <a:pt x="184" y="689"/>
                </a:cubicBezTo>
                <a:cubicBezTo>
                  <a:pt x="184" y="689"/>
                  <a:pt x="184" y="689"/>
                  <a:pt x="183" y="688"/>
                </a:cubicBezTo>
                <a:cubicBezTo>
                  <a:pt x="182" y="688"/>
                  <a:pt x="181" y="687"/>
                  <a:pt x="180" y="686"/>
                </a:cubicBezTo>
                <a:cubicBezTo>
                  <a:pt x="181" y="686"/>
                  <a:pt x="181" y="686"/>
                  <a:pt x="182" y="686"/>
                </a:cubicBezTo>
                <a:cubicBezTo>
                  <a:pt x="180" y="685"/>
                  <a:pt x="178" y="684"/>
                  <a:pt x="176" y="682"/>
                </a:cubicBezTo>
                <a:cubicBezTo>
                  <a:pt x="173" y="680"/>
                  <a:pt x="171" y="678"/>
                  <a:pt x="168" y="676"/>
                </a:cubicBezTo>
                <a:cubicBezTo>
                  <a:pt x="168" y="675"/>
                  <a:pt x="168" y="675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7" y="675"/>
                </a:cubicBezTo>
                <a:cubicBezTo>
                  <a:pt x="165" y="675"/>
                  <a:pt x="165" y="675"/>
                  <a:pt x="161" y="671"/>
                </a:cubicBezTo>
                <a:cubicBezTo>
                  <a:pt x="160" y="671"/>
                  <a:pt x="159" y="670"/>
                  <a:pt x="158" y="669"/>
                </a:cubicBezTo>
                <a:cubicBezTo>
                  <a:pt x="158" y="669"/>
                  <a:pt x="158" y="669"/>
                  <a:pt x="160" y="670"/>
                </a:cubicBezTo>
                <a:cubicBezTo>
                  <a:pt x="161" y="670"/>
                  <a:pt x="161" y="671"/>
                  <a:pt x="162" y="671"/>
                </a:cubicBezTo>
                <a:cubicBezTo>
                  <a:pt x="162" y="671"/>
                  <a:pt x="163" y="671"/>
                  <a:pt x="163" y="671"/>
                </a:cubicBezTo>
                <a:cubicBezTo>
                  <a:pt x="162" y="670"/>
                  <a:pt x="162" y="670"/>
                  <a:pt x="161" y="670"/>
                </a:cubicBezTo>
                <a:cubicBezTo>
                  <a:pt x="161" y="669"/>
                  <a:pt x="161" y="669"/>
                  <a:pt x="159" y="668"/>
                </a:cubicBezTo>
                <a:cubicBezTo>
                  <a:pt x="158" y="667"/>
                  <a:pt x="158" y="667"/>
                  <a:pt x="154" y="663"/>
                </a:cubicBezTo>
                <a:cubicBezTo>
                  <a:pt x="153" y="663"/>
                  <a:pt x="153" y="662"/>
                  <a:pt x="152" y="662"/>
                </a:cubicBezTo>
                <a:cubicBezTo>
                  <a:pt x="152" y="662"/>
                  <a:pt x="153" y="662"/>
                  <a:pt x="153" y="662"/>
                </a:cubicBezTo>
                <a:cubicBezTo>
                  <a:pt x="154" y="662"/>
                  <a:pt x="154" y="662"/>
                  <a:pt x="154" y="661"/>
                </a:cubicBezTo>
                <a:cubicBezTo>
                  <a:pt x="155" y="661"/>
                  <a:pt x="155" y="661"/>
                  <a:pt x="157" y="662"/>
                </a:cubicBezTo>
                <a:cubicBezTo>
                  <a:pt x="155" y="660"/>
                  <a:pt x="153" y="657"/>
                  <a:pt x="152" y="655"/>
                </a:cubicBezTo>
                <a:cubicBezTo>
                  <a:pt x="151" y="653"/>
                  <a:pt x="151" y="653"/>
                  <a:pt x="151" y="653"/>
                </a:cubicBezTo>
                <a:cubicBezTo>
                  <a:pt x="150" y="653"/>
                  <a:pt x="149" y="652"/>
                  <a:pt x="148" y="651"/>
                </a:cubicBezTo>
                <a:cubicBezTo>
                  <a:pt x="148" y="651"/>
                  <a:pt x="148" y="651"/>
                  <a:pt x="147" y="651"/>
                </a:cubicBezTo>
                <a:cubicBezTo>
                  <a:pt x="147" y="650"/>
                  <a:pt x="146" y="650"/>
                  <a:pt x="145" y="648"/>
                </a:cubicBezTo>
                <a:cubicBezTo>
                  <a:pt x="142" y="646"/>
                  <a:pt x="139" y="645"/>
                  <a:pt x="137" y="643"/>
                </a:cubicBezTo>
                <a:cubicBezTo>
                  <a:pt x="138" y="643"/>
                  <a:pt x="138" y="643"/>
                  <a:pt x="139" y="643"/>
                </a:cubicBezTo>
                <a:cubicBezTo>
                  <a:pt x="145" y="646"/>
                  <a:pt x="145" y="646"/>
                  <a:pt x="146" y="644"/>
                </a:cubicBezTo>
                <a:cubicBezTo>
                  <a:pt x="137" y="630"/>
                  <a:pt x="137" y="628"/>
                  <a:pt x="137" y="627"/>
                </a:cubicBezTo>
                <a:cubicBezTo>
                  <a:pt x="138" y="628"/>
                  <a:pt x="139" y="630"/>
                  <a:pt x="140" y="631"/>
                </a:cubicBezTo>
                <a:cubicBezTo>
                  <a:pt x="137" y="619"/>
                  <a:pt x="125" y="611"/>
                  <a:pt x="127" y="597"/>
                </a:cubicBezTo>
                <a:cubicBezTo>
                  <a:pt x="128" y="597"/>
                  <a:pt x="129" y="597"/>
                  <a:pt x="130" y="597"/>
                </a:cubicBezTo>
                <a:cubicBezTo>
                  <a:pt x="130" y="596"/>
                  <a:pt x="131" y="594"/>
                  <a:pt x="131" y="593"/>
                </a:cubicBezTo>
                <a:cubicBezTo>
                  <a:pt x="133" y="594"/>
                  <a:pt x="136" y="594"/>
                  <a:pt x="138" y="594"/>
                </a:cubicBezTo>
                <a:cubicBezTo>
                  <a:pt x="138" y="593"/>
                  <a:pt x="138" y="592"/>
                  <a:pt x="137" y="591"/>
                </a:cubicBezTo>
                <a:cubicBezTo>
                  <a:pt x="138" y="590"/>
                  <a:pt x="138" y="590"/>
                  <a:pt x="138" y="590"/>
                </a:cubicBezTo>
                <a:cubicBezTo>
                  <a:pt x="137" y="585"/>
                  <a:pt x="137" y="585"/>
                  <a:pt x="137" y="584"/>
                </a:cubicBezTo>
                <a:cubicBezTo>
                  <a:pt x="137" y="583"/>
                  <a:pt x="138" y="583"/>
                  <a:pt x="138" y="583"/>
                </a:cubicBezTo>
                <a:cubicBezTo>
                  <a:pt x="136" y="579"/>
                  <a:pt x="136" y="578"/>
                  <a:pt x="136" y="575"/>
                </a:cubicBezTo>
                <a:cubicBezTo>
                  <a:pt x="136" y="575"/>
                  <a:pt x="136" y="575"/>
                  <a:pt x="136" y="575"/>
                </a:cubicBezTo>
                <a:cubicBezTo>
                  <a:pt x="136" y="572"/>
                  <a:pt x="134" y="569"/>
                  <a:pt x="133" y="566"/>
                </a:cubicBezTo>
                <a:cubicBezTo>
                  <a:pt x="133" y="566"/>
                  <a:pt x="133" y="566"/>
                  <a:pt x="133" y="564"/>
                </a:cubicBezTo>
                <a:cubicBezTo>
                  <a:pt x="133" y="561"/>
                  <a:pt x="132" y="559"/>
                  <a:pt x="131" y="557"/>
                </a:cubicBezTo>
                <a:cubicBezTo>
                  <a:pt x="131" y="557"/>
                  <a:pt x="131" y="556"/>
                  <a:pt x="130" y="555"/>
                </a:cubicBezTo>
                <a:cubicBezTo>
                  <a:pt x="130" y="554"/>
                  <a:pt x="130" y="554"/>
                  <a:pt x="129" y="553"/>
                </a:cubicBezTo>
                <a:cubicBezTo>
                  <a:pt x="129" y="552"/>
                  <a:pt x="129" y="552"/>
                  <a:pt x="128" y="550"/>
                </a:cubicBezTo>
                <a:cubicBezTo>
                  <a:pt x="127" y="548"/>
                  <a:pt x="126" y="545"/>
                  <a:pt x="126" y="543"/>
                </a:cubicBezTo>
                <a:cubicBezTo>
                  <a:pt x="126" y="543"/>
                  <a:pt x="126" y="543"/>
                  <a:pt x="129" y="535"/>
                </a:cubicBezTo>
                <a:cubicBezTo>
                  <a:pt x="129" y="534"/>
                  <a:pt x="130" y="534"/>
                  <a:pt x="130" y="534"/>
                </a:cubicBezTo>
                <a:cubicBezTo>
                  <a:pt x="130" y="533"/>
                  <a:pt x="131" y="533"/>
                  <a:pt x="131" y="532"/>
                </a:cubicBezTo>
                <a:cubicBezTo>
                  <a:pt x="131" y="532"/>
                  <a:pt x="132" y="525"/>
                  <a:pt x="133" y="522"/>
                </a:cubicBezTo>
                <a:cubicBezTo>
                  <a:pt x="134" y="519"/>
                  <a:pt x="134" y="519"/>
                  <a:pt x="133" y="516"/>
                </a:cubicBezTo>
                <a:moveTo>
                  <a:pt x="19" y="357"/>
                </a:moveTo>
                <a:cubicBezTo>
                  <a:pt x="20" y="357"/>
                  <a:pt x="20" y="357"/>
                  <a:pt x="20" y="357"/>
                </a:cubicBezTo>
                <a:cubicBezTo>
                  <a:pt x="19" y="357"/>
                  <a:pt x="19" y="356"/>
                  <a:pt x="19" y="356"/>
                </a:cubicBezTo>
                <a:cubicBezTo>
                  <a:pt x="19" y="355"/>
                  <a:pt x="19" y="353"/>
                  <a:pt x="19" y="352"/>
                </a:cubicBezTo>
                <a:cubicBezTo>
                  <a:pt x="17" y="353"/>
                  <a:pt x="17" y="353"/>
                  <a:pt x="17" y="353"/>
                </a:cubicBezTo>
                <a:cubicBezTo>
                  <a:pt x="16" y="353"/>
                  <a:pt x="16" y="353"/>
                  <a:pt x="16" y="353"/>
                </a:cubicBezTo>
                <a:cubicBezTo>
                  <a:pt x="16" y="352"/>
                  <a:pt x="16" y="352"/>
                  <a:pt x="15" y="351"/>
                </a:cubicBezTo>
                <a:cubicBezTo>
                  <a:pt x="15" y="351"/>
                  <a:pt x="15" y="351"/>
                  <a:pt x="15" y="351"/>
                </a:cubicBezTo>
                <a:cubicBezTo>
                  <a:pt x="14" y="352"/>
                  <a:pt x="14" y="353"/>
                  <a:pt x="14" y="353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3" y="353"/>
                  <a:pt x="13" y="353"/>
                  <a:pt x="12" y="352"/>
                </a:cubicBezTo>
                <a:cubicBezTo>
                  <a:pt x="12" y="351"/>
                  <a:pt x="12" y="351"/>
                  <a:pt x="12" y="351"/>
                </a:cubicBezTo>
                <a:cubicBezTo>
                  <a:pt x="12" y="350"/>
                  <a:pt x="12" y="350"/>
                  <a:pt x="11" y="349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0" y="348"/>
                  <a:pt x="10" y="348"/>
                  <a:pt x="10" y="348"/>
                </a:cubicBezTo>
                <a:cubicBezTo>
                  <a:pt x="10" y="348"/>
                  <a:pt x="10" y="347"/>
                  <a:pt x="9" y="347"/>
                </a:cubicBezTo>
                <a:cubicBezTo>
                  <a:pt x="9" y="347"/>
                  <a:pt x="9" y="347"/>
                  <a:pt x="8" y="348"/>
                </a:cubicBezTo>
                <a:cubicBezTo>
                  <a:pt x="8" y="350"/>
                  <a:pt x="8" y="353"/>
                  <a:pt x="8" y="355"/>
                </a:cubicBezTo>
                <a:cubicBezTo>
                  <a:pt x="8" y="359"/>
                  <a:pt x="8" y="360"/>
                  <a:pt x="8" y="360"/>
                </a:cubicBezTo>
                <a:cubicBezTo>
                  <a:pt x="9" y="360"/>
                  <a:pt x="9" y="360"/>
                  <a:pt x="9" y="360"/>
                </a:cubicBezTo>
                <a:cubicBezTo>
                  <a:pt x="9" y="360"/>
                  <a:pt x="9" y="360"/>
                  <a:pt x="10" y="358"/>
                </a:cubicBezTo>
                <a:cubicBezTo>
                  <a:pt x="10" y="357"/>
                  <a:pt x="11" y="357"/>
                  <a:pt x="11" y="357"/>
                </a:cubicBezTo>
                <a:cubicBezTo>
                  <a:pt x="11" y="357"/>
                  <a:pt x="11" y="357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7"/>
                  <a:pt x="12" y="357"/>
                  <a:pt x="13" y="358"/>
                </a:cubicBezTo>
                <a:cubicBezTo>
                  <a:pt x="14" y="358"/>
                  <a:pt x="15" y="357"/>
                  <a:pt x="15" y="357"/>
                </a:cubicBezTo>
                <a:cubicBezTo>
                  <a:pt x="16" y="357"/>
                  <a:pt x="16" y="357"/>
                  <a:pt x="16" y="357"/>
                </a:cubicBezTo>
                <a:cubicBezTo>
                  <a:pt x="17" y="358"/>
                  <a:pt x="18" y="358"/>
                  <a:pt x="18" y="358"/>
                </a:cubicBezTo>
                <a:cubicBezTo>
                  <a:pt x="19" y="358"/>
                  <a:pt x="19" y="358"/>
                  <a:pt x="19" y="358"/>
                </a:cubicBezTo>
                <a:cubicBezTo>
                  <a:pt x="19" y="358"/>
                  <a:pt x="19" y="358"/>
                  <a:pt x="19" y="357"/>
                </a:cubicBezTo>
                <a:moveTo>
                  <a:pt x="4" y="358"/>
                </a:moveTo>
                <a:cubicBezTo>
                  <a:pt x="4" y="357"/>
                  <a:pt x="4" y="355"/>
                  <a:pt x="4" y="355"/>
                </a:cubicBezTo>
                <a:cubicBezTo>
                  <a:pt x="4" y="354"/>
                  <a:pt x="4" y="354"/>
                  <a:pt x="4" y="354"/>
                </a:cubicBezTo>
                <a:cubicBezTo>
                  <a:pt x="4" y="354"/>
                  <a:pt x="4" y="353"/>
                  <a:pt x="4" y="353"/>
                </a:cubicBezTo>
                <a:cubicBezTo>
                  <a:pt x="4" y="353"/>
                  <a:pt x="4" y="353"/>
                  <a:pt x="4" y="353"/>
                </a:cubicBezTo>
                <a:cubicBezTo>
                  <a:pt x="3" y="353"/>
                  <a:pt x="3" y="352"/>
                  <a:pt x="3" y="352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4" y="357"/>
                  <a:pt x="4" y="357"/>
                </a:cubicBezTo>
                <a:cubicBezTo>
                  <a:pt x="4" y="358"/>
                  <a:pt x="4" y="359"/>
                  <a:pt x="4" y="360"/>
                </a:cubicBezTo>
                <a:cubicBezTo>
                  <a:pt x="4" y="360"/>
                  <a:pt x="4" y="360"/>
                  <a:pt x="4" y="360"/>
                </a:cubicBezTo>
                <a:cubicBezTo>
                  <a:pt x="4" y="360"/>
                  <a:pt x="4" y="360"/>
                  <a:pt x="4" y="358"/>
                </a:cubicBezTo>
                <a:moveTo>
                  <a:pt x="4" y="343"/>
                </a:moveTo>
                <a:cubicBezTo>
                  <a:pt x="5" y="343"/>
                  <a:pt x="6" y="343"/>
                  <a:pt x="7" y="343"/>
                </a:cubicBezTo>
                <a:cubicBezTo>
                  <a:pt x="7" y="342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4" y="327"/>
                </a:cubicBezTo>
                <a:cubicBezTo>
                  <a:pt x="4" y="325"/>
                  <a:pt x="4" y="325"/>
                  <a:pt x="4" y="324"/>
                </a:cubicBezTo>
                <a:cubicBezTo>
                  <a:pt x="5" y="323"/>
                  <a:pt x="5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4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3" y="323"/>
                  <a:pt x="3" y="323"/>
                  <a:pt x="3" y="323"/>
                </a:cubicBezTo>
                <a:cubicBezTo>
                  <a:pt x="3" y="323"/>
                  <a:pt x="2" y="331"/>
                  <a:pt x="3" y="332"/>
                </a:cubicBezTo>
                <a:cubicBezTo>
                  <a:pt x="3" y="331"/>
                  <a:pt x="3" y="330"/>
                  <a:pt x="3" y="329"/>
                </a:cubicBezTo>
                <a:cubicBezTo>
                  <a:pt x="4" y="329"/>
                  <a:pt x="3" y="332"/>
                  <a:pt x="3" y="334"/>
                </a:cubicBezTo>
                <a:cubicBezTo>
                  <a:pt x="3" y="335"/>
                  <a:pt x="3" y="337"/>
                  <a:pt x="4" y="337"/>
                </a:cubicBezTo>
                <a:cubicBezTo>
                  <a:pt x="4" y="337"/>
                  <a:pt x="4" y="337"/>
                  <a:pt x="4" y="337"/>
                </a:cubicBezTo>
                <a:cubicBezTo>
                  <a:pt x="4" y="337"/>
                  <a:pt x="4" y="337"/>
                  <a:pt x="4" y="339"/>
                </a:cubicBezTo>
                <a:cubicBezTo>
                  <a:pt x="4" y="339"/>
                  <a:pt x="4" y="342"/>
                  <a:pt x="4" y="343"/>
                </a:cubicBezTo>
                <a:moveTo>
                  <a:pt x="287" y="80"/>
                </a:moveTo>
                <a:cubicBezTo>
                  <a:pt x="287" y="79"/>
                  <a:pt x="288" y="78"/>
                  <a:pt x="289" y="77"/>
                </a:cubicBezTo>
                <a:cubicBezTo>
                  <a:pt x="289" y="76"/>
                  <a:pt x="289" y="76"/>
                  <a:pt x="289" y="75"/>
                </a:cubicBezTo>
                <a:cubicBezTo>
                  <a:pt x="288" y="75"/>
                  <a:pt x="288" y="75"/>
                  <a:pt x="287" y="74"/>
                </a:cubicBezTo>
                <a:cubicBezTo>
                  <a:pt x="289" y="71"/>
                  <a:pt x="289" y="71"/>
                  <a:pt x="290" y="70"/>
                </a:cubicBezTo>
                <a:cubicBezTo>
                  <a:pt x="289" y="70"/>
                  <a:pt x="288" y="70"/>
                  <a:pt x="287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4" y="70"/>
                  <a:pt x="282" y="72"/>
                  <a:pt x="280" y="72"/>
                </a:cubicBezTo>
                <a:cubicBezTo>
                  <a:pt x="279" y="72"/>
                  <a:pt x="279" y="72"/>
                  <a:pt x="278" y="72"/>
                </a:cubicBezTo>
                <a:cubicBezTo>
                  <a:pt x="278" y="71"/>
                  <a:pt x="277" y="71"/>
                  <a:pt x="276" y="71"/>
                </a:cubicBezTo>
                <a:cubicBezTo>
                  <a:pt x="274" y="71"/>
                  <a:pt x="272" y="73"/>
                  <a:pt x="270" y="73"/>
                </a:cubicBezTo>
                <a:cubicBezTo>
                  <a:pt x="270" y="73"/>
                  <a:pt x="269" y="73"/>
                  <a:pt x="268" y="73"/>
                </a:cubicBezTo>
                <a:cubicBezTo>
                  <a:pt x="268" y="72"/>
                  <a:pt x="269" y="72"/>
                  <a:pt x="269" y="71"/>
                </a:cubicBezTo>
                <a:cubicBezTo>
                  <a:pt x="269" y="71"/>
                  <a:pt x="270" y="70"/>
                  <a:pt x="270" y="70"/>
                </a:cubicBezTo>
                <a:cubicBezTo>
                  <a:pt x="270" y="69"/>
                  <a:pt x="270" y="69"/>
                  <a:pt x="270" y="68"/>
                </a:cubicBezTo>
                <a:cubicBezTo>
                  <a:pt x="269" y="69"/>
                  <a:pt x="269" y="69"/>
                  <a:pt x="269" y="69"/>
                </a:cubicBezTo>
                <a:cubicBezTo>
                  <a:pt x="268" y="69"/>
                  <a:pt x="268" y="70"/>
                  <a:pt x="268" y="70"/>
                </a:cubicBezTo>
                <a:cubicBezTo>
                  <a:pt x="268" y="70"/>
                  <a:pt x="262" y="67"/>
                  <a:pt x="258" y="73"/>
                </a:cubicBezTo>
                <a:cubicBezTo>
                  <a:pt x="259" y="73"/>
                  <a:pt x="260" y="73"/>
                  <a:pt x="261" y="73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264" y="76"/>
                  <a:pt x="262" y="76"/>
                  <a:pt x="262" y="77"/>
                </a:cubicBezTo>
                <a:cubicBezTo>
                  <a:pt x="260" y="76"/>
                  <a:pt x="257" y="76"/>
                  <a:pt x="256" y="76"/>
                </a:cubicBezTo>
                <a:cubicBezTo>
                  <a:pt x="255" y="77"/>
                  <a:pt x="255" y="78"/>
                  <a:pt x="254" y="79"/>
                </a:cubicBezTo>
                <a:cubicBezTo>
                  <a:pt x="255" y="78"/>
                  <a:pt x="255" y="78"/>
                  <a:pt x="256" y="78"/>
                </a:cubicBezTo>
                <a:cubicBezTo>
                  <a:pt x="257" y="78"/>
                  <a:pt x="258" y="78"/>
                  <a:pt x="258" y="78"/>
                </a:cubicBezTo>
                <a:cubicBezTo>
                  <a:pt x="259" y="79"/>
                  <a:pt x="259" y="79"/>
                  <a:pt x="259" y="79"/>
                </a:cubicBezTo>
                <a:cubicBezTo>
                  <a:pt x="258" y="80"/>
                  <a:pt x="257" y="81"/>
                  <a:pt x="256" y="82"/>
                </a:cubicBezTo>
                <a:cubicBezTo>
                  <a:pt x="256" y="83"/>
                  <a:pt x="256" y="83"/>
                  <a:pt x="256" y="83"/>
                </a:cubicBezTo>
                <a:cubicBezTo>
                  <a:pt x="256" y="83"/>
                  <a:pt x="257" y="83"/>
                  <a:pt x="257" y="83"/>
                </a:cubicBezTo>
                <a:cubicBezTo>
                  <a:pt x="259" y="83"/>
                  <a:pt x="260" y="83"/>
                  <a:pt x="261" y="83"/>
                </a:cubicBezTo>
                <a:cubicBezTo>
                  <a:pt x="262" y="83"/>
                  <a:pt x="262" y="83"/>
                  <a:pt x="263" y="83"/>
                </a:cubicBezTo>
                <a:cubicBezTo>
                  <a:pt x="264" y="83"/>
                  <a:pt x="264" y="83"/>
                  <a:pt x="264" y="84"/>
                </a:cubicBezTo>
                <a:cubicBezTo>
                  <a:pt x="264" y="84"/>
                  <a:pt x="264" y="86"/>
                  <a:pt x="266" y="86"/>
                </a:cubicBezTo>
                <a:cubicBezTo>
                  <a:pt x="267" y="86"/>
                  <a:pt x="268" y="86"/>
                  <a:pt x="269" y="86"/>
                </a:cubicBezTo>
                <a:cubicBezTo>
                  <a:pt x="270" y="85"/>
                  <a:pt x="270" y="85"/>
                  <a:pt x="272" y="83"/>
                </a:cubicBezTo>
                <a:cubicBezTo>
                  <a:pt x="273" y="83"/>
                  <a:pt x="275" y="82"/>
                  <a:pt x="275" y="82"/>
                </a:cubicBezTo>
                <a:cubicBezTo>
                  <a:pt x="276" y="82"/>
                  <a:pt x="277" y="82"/>
                  <a:pt x="277" y="81"/>
                </a:cubicBezTo>
                <a:cubicBezTo>
                  <a:pt x="278" y="80"/>
                  <a:pt x="279" y="80"/>
                  <a:pt x="281" y="80"/>
                </a:cubicBezTo>
                <a:cubicBezTo>
                  <a:pt x="282" y="79"/>
                  <a:pt x="282" y="79"/>
                  <a:pt x="287" y="80"/>
                </a:cubicBezTo>
                <a:moveTo>
                  <a:pt x="103" y="171"/>
                </a:moveTo>
                <a:cubicBezTo>
                  <a:pt x="104" y="170"/>
                  <a:pt x="104" y="170"/>
                  <a:pt x="104" y="170"/>
                </a:cubicBezTo>
                <a:cubicBezTo>
                  <a:pt x="104" y="169"/>
                  <a:pt x="104" y="169"/>
                  <a:pt x="104" y="168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103" y="168"/>
                  <a:pt x="103" y="164"/>
                  <a:pt x="103" y="164"/>
                </a:cubicBezTo>
                <a:cubicBezTo>
                  <a:pt x="103" y="163"/>
                  <a:pt x="103" y="163"/>
                  <a:pt x="101" y="162"/>
                </a:cubicBezTo>
                <a:cubicBezTo>
                  <a:pt x="101" y="162"/>
                  <a:pt x="101" y="162"/>
                  <a:pt x="101" y="161"/>
                </a:cubicBezTo>
                <a:cubicBezTo>
                  <a:pt x="104" y="158"/>
                  <a:pt x="104" y="158"/>
                  <a:pt x="104" y="158"/>
                </a:cubicBezTo>
                <a:cubicBezTo>
                  <a:pt x="105" y="157"/>
                  <a:pt x="106" y="157"/>
                  <a:pt x="106" y="157"/>
                </a:cubicBezTo>
                <a:cubicBezTo>
                  <a:pt x="108" y="155"/>
                  <a:pt x="108" y="154"/>
                  <a:pt x="108" y="153"/>
                </a:cubicBezTo>
                <a:cubicBezTo>
                  <a:pt x="108" y="152"/>
                  <a:pt x="108" y="152"/>
                  <a:pt x="108" y="152"/>
                </a:cubicBezTo>
                <a:cubicBezTo>
                  <a:pt x="108" y="152"/>
                  <a:pt x="106" y="153"/>
                  <a:pt x="106" y="153"/>
                </a:cubicBezTo>
                <a:cubicBezTo>
                  <a:pt x="104" y="155"/>
                  <a:pt x="104" y="157"/>
                  <a:pt x="102" y="158"/>
                </a:cubicBezTo>
                <a:cubicBezTo>
                  <a:pt x="99" y="162"/>
                  <a:pt x="95" y="165"/>
                  <a:pt x="92" y="168"/>
                </a:cubicBezTo>
                <a:cubicBezTo>
                  <a:pt x="90" y="170"/>
                  <a:pt x="90" y="170"/>
                  <a:pt x="88" y="174"/>
                </a:cubicBezTo>
                <a:cubicBezTo>
                  <a:pt x="90" y="175"/>
                  <a:pt x="92" y="175"/>
                  <a:pt x="94" y="175"/>
                </a:cubicBezTo>
                <a:cubicBezTo>
                  <a:pt x="95" y="175"/>
                  <a:pt x="95" y="175"/>
                  <a:pt x="95" y="177"/>
                </a:cubicBezTo>
                <a:cubicBezTo>
                  <a:pt x="94" y="180"/>
                  <a:pt x="95" y="181"/>
                  <a:pt x="95" y="182"/>
                </a:cubicBezTo>
                <a:cubicBezTo>
                  <a:pt x="96" y="181"/>
                  <a:pt x="96" y="181"/>
                  <a:pt x="96" y="181"/>
                </a:cubicBezTo>
                <a:cubicBezTo>
                  <a:pt x="97" y="181"/>
                  <a:pt x="97" y="180"/>
                  <a:pt x="99" y="176"/>
                </a:cubicBezTo>
                <a:cubicBezTo>
                  <a:pt x="101" y="173"/>
                  <a:pt x="101" y="173"/>
                  <a:pt x="103" y="171"/>
                </a:cubicBezTo>
                <a:moveTo>
                  <a:pt x="89" y="162"/>
                </a:move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89" y="161"/>
                  <a:pt x="88" y="161"/>
                </a:cubicBezTo>
                <a:cubicBezTo>
                  <a:pt x="88" y="161"/>
                  <a:pt x="88" y="161"/>
                  <a:pt x="88" y="161"/>
                </a:cubicBezTo>
                <a:cubicBezTo>
                  <a:pt x="88" y="160"/>
                  <a:pt x="88" y="160"/>
                  <a:pt x="88" y="159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60"/>
                  <a:pt x="86" y="160"/>
                </a:cubicBezTo>
                <a:cubicBezTo>
                  <a:pt x="86" y="161"/>
                  <a:pt x="86" y="161"/>
                  <a:pt x="86" y="162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6"/>
                  <a:pt x="85" y="166"/>
                  <a:pt x="89" y="162"/>
                </a:cubicBezTo>
                <a:moveTo>
                  <a:pt x="363" y="4"/>
                </a:moveTo>
                <a:cubicBezTo>
                  <a:pt x="363" y="3"/>
                  <a:pt x="363" y="3"/>
                  <a:pt x="363" y="3"/>
                </a:cubicBezTo>
                <a:cubicBezTo>
                  <a:pt x="363" y="3"/>
                  <a:pt x="363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1" y="3"/>
                </a:cubicBezTo>
                <a:cubicBezTo>
                  <a:pt x="361" y="3"/>
                  <a:pt x="356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3" y="4"/>
                </a:cubicBezTo>
                <a:cubicBezTo>
                  <a:pt x="351" y="5"/>
                  <a:pt x="349" y="5"/>
                  <a:pt x="348" y="6"/>
                </a:cubicBezTo>
                <a:cubicBezTo>
                  <a:pt x="350" y="5"/>
                  <a:pt x="352" y="5"/>
                  <a:pt x="354" y="4"/>
                </a:cubicBezTo>
                <a:cubicBezTo>
                  <a:pt x="354" y="4"/>
                  <a:pt x="355" y="4"/>
                  <a:pt x="355" y="4"/>
                </a:cubicBezTo>
                <a:cubicBezTo>
                  <a:pt x="358" y="3"/>
                  <a:pt x="358" y="3"/>
                  <a:pt x="360" y="3"/>
                </a:cubicBezTo>
                <a:cubicBezTo>
                  <a:pt x="359" y="3"/>
                  <a:pt x="359" y="3"/>
                  <a:pt x="359" y="3"/>
                </a:cubicBezTo>
                <a:cubicBezTo>
                  <a:pt x="357" y="3"/>
                  <a:pt x="354" y="3"/>
                  <a:pt x="352" y="4"/>
                </a:cubicBezTo>
                <a:cubicBezTo>
                  <a:pt x="354" y="3"/>
                  <a:pt x="354" y="3"/>
                  <a:pt x="355" y="3"/>
                </a:cubicBezTo>
                <a:cubicBezTo>
                  <a:pt x="355" y="3"/>
                  <a:pt x="355" y="3"/>
                  <a:pt x="356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6" y="3"/>
                  <a:pt x="356" y="3"/>
                </a:cubicBezTo>
                <a:cubicBezTo>
                  <a:pt x="355" y="3"/>
                  <a:pt x="355" y="3"/>
                  <a:pt x="354" y="3"/>
                </a:cubicBezTo>
                <a:cubicBezTo>
                  <a:pt x="354" y="3"/>
                  <a:pt x="353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0" y="3"/>
                  <a:pt x="350" y="3"/>
                </a:cubicBezTo>
                <a:cubicBezTo>
                  <a:pt x="351" y="3"/>
                  <a:pt x="353" y="2"/>
                  <a:pt x="355" y="2"/>
                </a:cubicBezTo>
                <a:cubicBezTo>
                  <a:pt x="356" y="2"/>
                  <a:pt x="356" y="2"/>
                  <a:pt x="358" y="2"/>
                </a:cubicBezTo>
                <a:cubicBezTo>
                  <a:pt x="359" y="2"/>
                  <a:pt x="359" y="2"/>
                  <a:pt x="359" y="2"/>
                </a:cubicBezTo>
                <a:cubicBezTo>
                  <a:pt x="359" y="2"/>
                  <a:pt x="360" y="2"/>
                  <a:pt x="361" y="2"/>
                </a:cubicBezTo>
                <a:cubicBezTo>
                  <a:pt x="362" y="2"/>
                  <a:pt x="362" y="2"/>
                  <a:pt x="364" y="2"/>
                </a:cubicBezTo>
                <a:cubicBezTo>
                  <a:pt x="364" y="2"/>
                  <a:pt x="365" y="2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5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3" y="1"/>
                  <a:pt x="363" y="1"/>
                  <a:pt x="363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4" y="1"/>
                  <a:pt x="364" y="1"/>
                  <a:pt x="365" y="1"/>
                </a:cubicBezTo>
                <a:cubicBezTo>
                  <a:pt x="365" y="1"/>
                  <a:pt x="366" y="1"/>
                  <a:pt x="366" y="1"/>
                </a:cubicBezTo>
                <a:cubicBezTo>
                  <a:pt x="367" y="1"/>
                  <a:pt x="367" y="1"/>
                  <a:pt x="368" y="1"/>
                </a:cubicBezTo>
                <a:cubicBezTo>
                  <a:pt x="369" y="1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69" y="0"/>
                </a:cubicBezTo>
                <a:cubicBezTo>
                  <a:pt x="369" y="0"/>
                  <a:pt x="368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5" y="0"/>
                  <a:pt x="363" y="1"/>
                  <a:pt x="362" y="1"/>
                </a:cubicBezTo>
                <a:cubicBezTo>
                  <a:pt x="361" y="1"/>
                  <a:pt x="361" y="1"/>
                  <a:pt x="362" y="0"/>
                </a:cubicBezTo>
                <a:cubicBezTo>
                  <a:pt x="362" y="0"/>
                  <a:pt x="363" y="0"/>
                  <a:pt x="363" y="0"/>
                </a:cubicBezTo>
                <a:cubicBezTo>
                  <a:pt x="363" y="0"/>
                  <a:pt x="362" y="0"/>
                  <a:pt x="361" y="0"/>
                </a:cubicBezTo>
                <a:cubicBezTo>
                  <a:pt x="361" y="0"/>
                  <a:pt x="361" y="0"/>
                  <a:pt x="361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59" y="0"/>
                  <a:pt x="359" y="1"/>
                  <a:pt x="358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5" y="1"/>
                  <a:pt x="354" y="1"/>
                  <a:pt x="353" y="1"/>
                </a:cubicBezTo>
                <a:cubicBezTo>
                  <a:pt x="353" y="1"/>
                  <a:pt x="353" y="1"/>
                  <a:pt x="353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0" y="1"/>
                  <a:pt x="350" y="1"/>
                </a:cubicBezTo>
                <a:cubicBezTo>
                  <a:pt x="349" y="1"/>
                  <a:pt x="348" y="1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4" y="2"/>
                  <a:pt x="344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2" y="2"/>
                  <a:pt x="341" y="2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6" y="1"/>
                </a:cubicBezTo>
                <a:cubicBezTo>
                  <a:pt x="345" y="2"/>
                  <a:pt x="344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39" y="2"/>
                  <a:pt x="338" y="3"/>
                </a:cubicBezTo>
                <a:cubicBezTo>
                  <a:pt x="338" y="3"/>
                  <a:pt x="338" y="3"/>
                  <a:pt x="338" y="3"/>
                </a:cubicBezTo>
                <a:cubicBezTo>
                  <a:pt x="337" y="3"/>
                  <a:pt x="337" y="3"/>
                  <a:pt x="337" y="3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40" y="2"/>
                  <a:pt x="340" y="2"/>
                </a:cubicBezTo>
                <a:cubicBezTo>
                  <a:pt x="341" y="2"/>
                  <a:pt x="341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2"/>
                  <a:pt x="343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6" y="3"/>
                  <a:pt x="336" y="3"/>
                  <a:pt x="336" y="3"/>
                </a:cubicBezTo>
                <a:cubicBezTo>
                  <a:pt x="336" y="2"/>
                  <a:pt x="336" y="2"/>
                  <a:pt x="336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6" y="2"/>
                  <a:pt x="336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4" y="2"/>
                  <a:pt x="334" y="2"/>
                  <a:pt x="334" y="2"/>
                </a:cubicBezTo>
                <a:cubicBezTo>
                  <a:pt x="332" y="3"/>
                  <a:pt x="331" y="3"/>
                  <a:pt x="329" y="3"/>
                </a:cubicBezTo>
                <a:cubicBezTo>
                  <a:pt x="329" y="3"/>
                  <a:pt x="329" y="3"/>
                  <a:pt x="329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29" y="3"/>
                  <a:pt x="328" y="3"/>
                </a:cubicBezTo>
                <a:cubicBezTo>
                  <a:pt x="327" y="3"/>
                  <a:pt x="326" y="3"/>
                  <a:pt x="325" y="3"/>
                </a:cubicBezTo>
                <a:cubicBezTo>
                  <a:pt x="325" y="3"/>
                  <a:pt x="324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19" y="4"/>
                  <a:pt x="319" y="4"/>
                  <a:pt x="319" y="4"/>
                </a:cubicBezTo>
                <a:cubicBezTo>
                  <a:pt x="319" y="4"/>
                  <a:pt x="318" y="4"/>
                  <a:pt x="317" y="5"/>
                </a:cubicBezTo>
                <a:cubicBezTo>
                  <a:pt x="317" y="5"/>
                  <a:pt x="317" y="5"/>
                  <a:pt x="317" y="5"/>
                </a:cubicBezTo>
                <a:cubicBezTo>
                  <a:pt x="316" y="5"/>
                  <a:pt x="315" y="5"/>
                  <a:pt x="315" y="5"/>
                </a:cubicBezTo>
                <a:cubicBezTo>
                  <a:pt x="315" y="5"/>
                  <a:pt x="315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3" y="5"/>
                  <a:pt x="313" y="5"/>
                  <a:pt x="313" y="5"/>
                </a:cubicBezTo>
                <a:cubicBezTo>
                  <a:pt x="313" y="5"/>
                  <a:pt x="313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4" y="5"/>
                  <a:pt x="313" y="6"/>
                  <a:pt x="312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0" y="6"/>
                  <a:pt x="310" y="6"/>
                  <a:pt x="310" y="6"/>
                </a:cubicBezTo>
                <a:cubicBezTo>
                  <a:pt x="309" y="6"/>
                  <a:pt x="308" y="6"/>
                  <a:pt x="307" y="7"/>
                </a:cubicBezTo>
                <a:cubicBezTo>
                  <a:pt x="306" y="7"/>
                  <a:pt x="305" y="7"/>
                  <a:pt x="305" y="7"/>
                </a:cubicBezTo>
                <a:cubicBezTo>
                  <a:pt x="304" y="7"/>
                  <a:pt x="304" y="7"/>
                  <a:pt x="304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7"/>
                  <a:pt x="302" y="7"/>
                  <a:pt x="302" y="7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8"/>
                  <a:pt x="301" y="8"/>
                  <a:pt x="301" y="8"/>
                </a:cubicBezTo>
                <a:cubicBezTo>
                  <a:pt x="300" y="8"/>
                  <a:pt x="300" y="8"/>
                  <a:pt x="300" y="8"/>
                </a:cubicBezTo>
                <a:cubicBezTo>
                  <a:pt x="300" y="8"/>
                  <a:pt x="300" y="8"/>
                  <a:pt x="299" y="8"/>
                </a:cubicBezTo>
                <a:cubicBezTo>
                  <a:pt x="299" y="8"/>
                  <a:pt x="298" y="8"/>
                  <a:pt x="298" y="8"/>
                </a:cubicBezTo>
                <a:cubicBezTo>
                  <a:pt x="298" y="8"/>
                  <a:pt x="298" y="8"/>
                  <a:pt x="298" y="8"/>
                </a:cubicBezTo>
                <a:cubicBezTo>
                  <a:pt x="298" y="8"/>
                  <a:pt x="298" y="8"/>
                  <a:pt x="297" y="8"/>
                </a:cubicBezTo>
                <a:cubicBezTo>
                  <a:pt x="296" y="8"/>
                  <a:pt x="296" y="8"/>
                  <a:pt x="296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9"/>
                  <a:pt x="295" y="9"/>
                  <a:pt x="295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3" y="9"/>
                  <a:pt x="293" y="9"/>
                  <a:pt x="293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89" y="10"/>
                  <a:pt x="287" y="11"/>
                  <a:pt x="284" y="11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4" y="12"/>
                  <a:pt x="284" y="12"/>
                  <a:pt x="284" y="12"/>
                </a:cubicBezTo>
                <a:cubicBezTo>
                  <a:pt x="284" y="12"/>
                  <a:pt x="284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4" y="12"/>
                  <a:pt x="283" y="12"/>
                  <a:pt x="282" y="13"/>
                </a:cubicBezTo>
                <a:cubicBezTo>
                  <a:pt x="282" y="13"/>
                  <a:pt x="282" y="13"/>
                  <a:pt x="281" y="13"/>
                </a:cubicBezTo>
                <a:cubicBezTo>
                  <a:pt x="281" y="13"/>
                  <a:pt x="281" y="13"/>
                  <a:pt x="281" y="13"/>
                </a:cubicBezTo>
                <a:cubicBezTo>
                  <a:pt x="280" y="13"/>
                  <a:pt x="280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7" y="13"/>
                </a:cubicBezTo>
                <a:cubicBezTo>
                  <a:pt x="277" y="13"/>
                  <a:pt x="277" y="13"/>
                  <a:pt x="277" y="13"/>
                </a:cubicBezTo>
                <a:cubicBezTo>
                  <a:pt x="276" y="14"/>
                  <a:pt x="275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73" y="15"/>
                  <a:pt x="273" y="15"/>
                  <a:pt x="271" y="15"/>
                </a:cubicBezTo>
                <a:cubicBezTo>
                  <a:pt x="271" y="16"/>
                  <a:pt x="271" y="16"/>
                  <a:pt x="271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8" y="16"/>
                  <a:pt x="268" y="16"/>
                  <a:pt x="268" y="16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6" y="18"/>
                  <a:pt x="266" y="18"/>
                  <a:pt x="266" y="18"/>
                </a:cubicBezTo>
                <a:cubicBezTo>
                  <a:pt x="266" y="17"/>
                  <a:pt x="267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2" y="16"/>
                  <a:pt x="272" y="16"/>
                  <a:pt x="272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8"/>
                  <a:pt x="271" y="18"/>
                  <a:pt x="271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20"/>
                  <a:pt x="268" y="20"/>
                  <a:pt x="268" y="20"/>
                </a:cubicBezTo>
                <a:cubicBezTo>
                  <a:pt x="267" y="20"/>
                  <a:pt x="267" y="20"/>
                  <a:pt x="267" y="20"/>
                </a:cubicBezTo>
                <a:cubicBezTo>
                  <a:pt x="266" y="21"/>
                  <a:pt x="264" y="21"/>
                  <a:pt x="263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0" y="23"/>
                  <a:pt x="260" y="23"/>
                  <a:pt x="259" y="24"/>
                </a:cubicBezTo>
                <a:cubicBezTo>
                  <a:pt x="259" y="24"/>
                  <a:pt x="259" y="24"/>
                  <a:pt x="259" y="24"/>
                </a:cubicBezTo>
                <a:cubicBezTo>
                  <a:pt x="259" y="24"/>
                  <a:pt x="258" y="24"/>
                  <a:pt x="258" y="24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6" y="25"/>
                  <a:pt x="256" y="25"/>
                  <a:pt x="256" y="25"/>
                </a:cubicBezTo>
                <a:cubicBezTo>
                  <a:pt x="256" y="26"/>
                  <a:pt x="255" y="26"/>
                  <a:pt x="254" y="26"/>
                </a:cubicBezTo>
                <a:cubicBezTo>
                  <a:pt x="254" y="27"/>
                  <a:pt x="253" y="27"/>
                  <a:pt x="252" y="27"/>
                </a:cubicBezTo>
                <a:cubicBezTo>
                  <a:pt x="252" y="28"/>
                  <a:pt x="252" y="28"/>
                  <a:pt x="252" y="28"/>
                </a:cubicBezTo>
                <a:cubicBezTo>
                  <a:pt x="251" y="28"/>
                  <a:pt x="251" y="28"/>
                  <a:pt x="251" y="28"/>
                </a:cubicBezTo>
                <a:cubicBezTo>
                  <a:pt x="251" y="28"/>
                  <a:pt x="251" y="28"/>
                  <a:pt x="250" y="29"/>
                </a:cubicBezTo>
                <a:cubicBezTo>
                  <a:pt x="249" y="29"/>
                  <a:pt x="249" y="29"/>
                  <a:pt x="247" y="30"/>
                </a:cubicBezTo>
                <a:cubicBezTo>
                  <a:pt x="246" y="31"/>
                  <a:pt x="245" y="31"/>
                  <a:pt x="244" y="32"/>
                </a:cubicBezTo>
                <a:cubicBezTo>
                  <a:pt x="243" y="32"/>
                  <a:pt x="242" y="32"/>
                  <a:pt x="242" y="33"/>
                </a:cubicBezTo>
                <a:cubicBezTo>
                  <a:pt x="242" y="33"/>
                  <a:pt x="242" y="33"/>
                  <a:pt x="242" y="33"/>
                </a:cubicBezTo>
                <a:cubicBezTo>
                  <a:pt x="242" y="33"/>
                  <a:pt x="241" y="33"/>
                  <a:pt x="240" y="34"/>
                </a:cubicBezTo>
                <a:cubicBezTo>
                  <a:pt x="239" y="34"/>
                  <a:pt x="239" y="34"/>
                  <a:pt x="239" y="34"/>
                </a:cubicBezTo>
                <a:cubicBezTo>
                  <a:pt x="238" y="35"/>
                  <a:pt x="237" y="35"/>
                  <a:pt x="235" y="36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4" y="36"/>
                  <a:pt x="233" y="37"/>
                  <a:pt x="233" y="37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3" y="38"/>
                  <a:pt x="233" y="38"/>
                  <a:pt x="234" y="38"/>
                </a:cubicBezTo>
                <a:cubicBezTo>
                  <a:pt x="235" y="37"/>
                  <a:pt x="235" y="37"/>
                  <a:pt x="237" y="38"/>
                </a:cubicBezTo>
                <a:cubicBezTo>
                  <a:pt x="234" y="39"/>
                  <a:pt x="234" y="39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2" y="42"/>
                  <a:pt x="232" y="42"/>
                  <a:pt x="231" y="43"/>
                </a:cubicBezTo>
                <a:cubicBezTo>
                  <a:pt x="230" y="43"/>
                  <a:pt x="230" y="43"/>
                  <a:pt x="230" y="43"/>
                </a:cubicBezTo>
                <a:cubicBezTo>
                  <a:pt x="230" y="43"/>
                  <a:pt x="230" y="43"/>
                  <a:pt x="229" y="43"/>
                </a:cubicBezTo>
                <a:cubicBezTo>
                  <a:pt x="229" y="43"/>
                  <a:pt x="229" y="43"/>
                  <a:pt x="229" y="43"/>
                </a:cubicBezTo>
                <a:cubicBezTo>
                  <a:pt x="229" y="43"/>
                  <a:pt x="229" y="43"/>
                  <a:pt x="228" y="42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19" y="46"/>
                  <a:pt x="219" y="46"/>
                  <a:pt x="219" y="46"/>
                </a:cubicBezTo>
                <a:cubicBezTo>
                  <a:pt x="219" y="47"/>
                  <a:pt x="219" y="47"/>
                  <a:pt x="217" y="49"/>
                </a:cubicBezTo>
                <a:cubicBezTo>
                  <a:pt x="220" y="48"/>
                  <a:pt x="220" y="48"/>
                  <a:pt x="221" y="48"/>
                </a:cubicBezTo>
                <a:cubicBezTo>
                  <a:pt x="222" y="47"/>
                  <a:pt x="223" y="46"/>
                  <a:pt x="224" y="46"/>
                </a:cubicBezTo>
                <a:cubicBezTo>
                  <a:pt x="224" y="45"/>
                  <a:pt x="224" y="45"/>
                  <a:pt x="224" y="45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4"/>
                  <a:pt x="225" y="44"/>
                  <a:pt x="226" y="44"/>
                </a:cubicBezTo>
                <a:cubicBezTo>
                  <a:pt x="226" y="45"/>
                  <a:pt x="226" y="45"/>
                  <a:pt x="226" y="45"/>
                </a:cubicBezTo>
                <a:cubicBezTo>
                  <a:pt x="226" y="45"/>
                  <a:pt x="226" y="45"/>
                  <a:pt x="227" y="46"/>
                </a:cubicBezTo>
                <a:cubicBezTo>
                  <a:pt x="226" y="46"/>
                  <a:pt x="226" y="46"/>
                  <a:pt x="226" y="46"/>
                </a:cubicBezTo>
                <a:cubicBezTo>
                  <a:pt x="226" y="46"/>
                  <a:pt x="225" y="47"/>
                  <a:pt x="225" y="47"/>
                </a:cubicBezTo>
                <a:cubicBezTo>
                  <a:pt x="224" y="47"/>
                  <a:pt x="223" y="48"/>
                  <a:pt x="222" y="48"/>
                </a:cubicBezTo>
                <a:cubicBezTo>
                  <a:pt x="222" y="48"/>
                  <a:pt x="222" y="48"/>
                  <a:pt x="221" y="49"/>
                </a:cubicBezTo>
                <a:cubicBezTo>
                  <a:pt x="221" y="49"/>
                  <a:pt x="220" y="50"/>
                  <a:pt x="220" y="50"/>
                </a:cubicBezTo>
                <a:cubicBezTo>
                  <a:pt x="219" y="51"/>
                  <a:pt x="218" y="52"/>
                  <a:pt x="217" y="52"/>
                </a:cubicBezTo>
                <a:cubicBezTo>
                  <a:pt x="217" y="52"/>
                  <a:pt x="216" y="52"/>
                  <a:pt x="215" y="52"/>
                </a:cubicBezTo>
                <a:cubicBezTo>
                  <a:pt x="215" y="52"/>
                  <a:pt x="214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2" y="53"/>
                </a:cubicBezTo>
                <a:cubicBezTo>
                  <a:pt x="211" y="54"/>
                  <a:pt x="209" y="55"/>
                  <a:pt x="208" y="55"/>
                </a:cubicBezTo>
                <a:cubicBezTo>
                  <a:pt x="206" y="56"/>
                  <a:pt x="204" y="56"/>
                  <a:pt x="203" y="58"/>
                </a:cubicBezTo>
                <a:cubicBezTo>
                  <a:pt x="203" y="58"/>
                  <a:pt x="203" y="58"/>
                  <a:pt x="202" y="59"/>
                </a:cubicBezTo>
                <a:cubicBezTo>
                  <a:pt x="193" y="66"/>
                  <a:pt x="193" y="66"/>
                  <a:pt x="193" y="67"/>
                </a:cubicBezTo>
                <a:cubicBezTo>
                  <a:pt x="194" y="67"/>
                  <a:pt x="194" y="67"/>
                  <a:pt x="195" y="67"/>
                </a:cubicBezTo>
                <a:cubicBezTo>
                  <a:pt x="195" y="67"/>
                  <a:pt x="195" y="67"/>
                  <a:pt x="195" y="67"/>
                </a:cubicBezTo>
                <a:cubicBezTo>
                  <a:pt x="195" y="68"/>
                  <a:pt x="194" y="68"/>
                  <a:pt x="194" y="69"/>
                </a:cubicBezTo>
                <a:cubicBezTo>
                  <a:pt x="193" y="69"/>
                  <a:pt x="193" y="68"/>
                  <a:pt x="193" y="69"/>
                </a:cubicBezTo>
                <a:cubicBezTo>
                  <a:pt x="187" y="73"/>
                  <a:pt x="187" y="73"/>
                  <a:pt x="186" y="74"/>
                </a:cubicBezTo>
                <a:cubicBezTo>
                  <a:pt x="188" y="74"/>
                  <a:pt x="189" y="72"/>
                  <a:pt x="191" y="73"/>
                </a:cubicBezTo>
                <a:cubicBezTo>
                  <a:pt x="190" y="73"/>
                  <a:pt x="189" y="74"/>
                  <a:pt x="187" y="76"/>
                </a:cubicBezTo>
                <a:cubicBezTo>
                  <a:pt x="182" y="79"/>
                  <a:pt x="178" y="81"/>
                  <a:pt x="173" y="94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95"/>
                  <a:pt x="173" y="96"/>
                  <a:pt x="173" y="97"/>
                </a:cubicBezTo>
                <a:cubicBezTo>
                  <a:pt x="174" y="97"/>
                  <a:pt x="174" y="97"/>
                  <a:pt x="175" y="96"/>
                </a:cubicBezTo>
                <a:cubicBezTo>
                  <a:pt x="175" y="96"/>
                  <a:pt x="175" y="96"/>
                  <a:pt x="176" y="96"/>
                </a:cubicBezTo>
                <a:cubicBezTo>
                  <a:pt x="176" y="96"/>
                  <a:pt x="176" y="96"/>
                  <a:pt x="177" y="97"/>
                </a:cubicBezTo>
                <a:cubicBezTo>
                  <a:pt x="176" y="97"/>
                  <a:pt x="176" y="98"/>
                  <a:pt x="175" y="99"/>
                </a:cubicBezTo>
                <a:cubicBezTo>
                  <a:pt x="176" y="99"/>
                  <a:pt x="176" y="100"/>
                  <a:pt x="177" y="100"/>
                </a:cubicBezTo>
                <a:cubicBezTo>
                  <a:pt x="176" y="101"/>
                  <a:pt x="176" y="102"/>
                  <a:pt x="176" y="102"/>
                </a:cubicBezTo>
                <a:cubicBezTo>
                  <a:pt x="177" y="102"/>
                  <a:pt x="180" y="102"/>
                  <a:pt x="182" y="100"/>
                </a:cubicBezTo>
                <a:cubicBezTo>
                  <a:pt x="182" y="100"/>
                  <a:pt x="182" y="99"/>
                  <a:pt x="183" y="99"/>
                </a:cubicBezTo>
                <a:cubicBezTo>
                  <a:pt x="194" y="85"/>
                  <a:pt x="196" y="85"/>
                  <a:pt x="197" y="85"/>
                </a:cubicBezTo>
                <a:cubicBezTo>
                  <a:pt x="197" y="85"/>
                  <a:pt x="198" y="85"/>
                  <a:pt x="198" y="85"/>
                </a:cubicBezTo>
                <a:cubicBezTo>
                  <a:pt x="201" y="85"/>
                  <a:pt x="203" y="82"/>
                  <a:pt x="205" y="81"/>
                </a:cubicBezTo>
                <a:cubicBezTo>
                  <a:pt x="206" y="80"/>
                  <a:pt x="208" y="79"/>
                  <a:pt x="209" y="77"/>
                </a:cubicBezTo>
                <a:cubicBezTo>
                  <a:pt x="211" y="76"/>
                  <a:pt x="211" y="76"/>
                  <a:pt x="220" y="70"/>
                </a:cubicBezTo>
                <a:cubicBezTo>
                  <a:pt x="221" y="70"/>
                  <a:pt x="222" y="70"/>
                  <a:pt x="223" y="70"/>
                </a:cubicBezTo>
                <a:cubicBezTo>
                  <a:pt x="224" y="68"/>
                  <a:pt x="224" y="68"/>
                  <a:pt x="225" y="67"/>
                </a:cubicBezTo>
                <a:cubicBezTo>
                  <a:pt x="226" y="67"/>
                  <a:pt x="226" y="67"/>
                  <a:pt x="227" y="68"/>
                </a:cubicBezTo>
                <a:cubicBezTo>
                  <a:pt x="225" y="69"/>
                  <a:pt x="225" y="69"/>
                  <a:pt x="225" y="70"/>
                </a:cubicBezTo>
                <a:cubicBezTo>
                  <a:pt x="228" y="71"/>
                  <a:pt x="229" y="68"/>
                  <a:pt x="232" y="67"/>
                </a:cubicBezTo>
                <a:cubicBezTo>
                  <a:pt x="232" y="67"/>
                  <a:pt x="232" y="67"/>
                  <a:pt x="233" y="67"/>
                </a:cubicBezTo>
                <a:cubicBezTo>
                  <a:pt x="234" y="67"/>
                  <a:pt x="234" y="67"/>
                  <a:pt x="235" y="66"/>
                </a:cubicBezTo>
                <a:cubicBezTo>
                  <a:pt x="237" y="65"/>
                  <a:pt x="239" y="64"/>
                  <a:pt x="241" y="63"/>
                </a:cubicBezTo>
                <a:cubicBezTo>
                  <a:pt x="242" y="63"/>
                  <a:pt x="242" y="63"/>
                  <a:pt x="245" y="61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47" y="60"/>
                  <a:pt x="247" y="60"/>
                  <a:pt x="248" y="60"/>
                </a:cubicBezTo>
                <a:cubicBezTo>
                  <a:pt x="251" y="58"/>
                  <a:pt x="251" y="58"/>
                  <a:pt x="252" y="57"/>
                </a:cubicBezTo>
                <a:cubicBezTo>
                  <a:pt x="252" y="56"/>
                  <a:pt x="252" y="56"/>
                  <a:pt x="252" y="56"/>
                </a:cubicBezTo>
                <a:cubicBezTo>
                  <a:pt x="252" y="56"/>
                  <a:pt x="252" y="56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8"/>
                  <a:pt x="254" y="58"/>
                  <a:pt x="255" y="58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63" y="59"/>
                  <a:pt x="269" y="53"/>
                  <a:pt x="276" y="51"/>
                </a:cubicBezTo>
                <a:cubicBezTo>
                  <a:pt x="277" y="51"/>
                  <a:pt x="278" y="51"/>
                  <a:pt x="280" y="51"/>
                </a:cubicBezTo>
                <a:cubicBezTo>
                  <a:pt x="283" y="50"/>
                  <a:pt x="283" y="50"/>
                  <a:pt x="284" y="49"/>
                </a:cubicBezTo>
                <a:cubicBezTo>
                  <a:pt x="283" y="49"/>
                  <a:pt x="283" y="49"/>
                  <a:pt x="283" y="49"/>
                </a:cubicBezTo>
                <a:cubicBezTo>
                  <a:pt x="283" y="49"/>
                  <a:pt x="282" y="49"/>
                  <a:pt x="281" y="50"/>
                </a:cubicBezTo>
                <a:cubicBezTo>
                  <a:pt x="280" y="50"/>
                  <a:pt x="280" y="50"/>
                  <a:pt x="280" y="50"/>
                </a:cubicBezTo>
                <a:cubicBezTo>
                  <a:pt x="280" y="50"/>
                  <a:pt x="280" y="50"/>
                  <a:pt x="279" y="50"/>
                </a:cubicBezTo>
                <a:cubicBezTo>
                  <a:pt x="279" y="49"/>
                  <a:pt x="279" y="49"/>
                  <a:pt x="279" y="49"/>
                </a:cubicBezTo>
                <a:cubicBezTo>
                  <a:pt x="279" y="49"/>
                  <a:pt x="278" y="49"/>
                  <a:pt x="278" y="49"/>
                </a:cubicBezTo>
                <a:cubicBezTo>
                  <a:pt x="277" y="48"/>
                  <a:pt x="277" y="48"/>
                  <a:pt x="276" y="48"/>
                </a:cubicBezTo>
                <a:cubicBezTo>
                  <a:pt x="276" y="47"/>
                  <a:pt x="276" y="47"/>
                  <a:pt x="276" y="47"/>
                </a:cubicBezTo>
                <a:cubicBezTo>
                  <a:pt x="277" y="46"/>
                  <a:pt x="277" y="46"/>
                  <a:pt x="277" y="46"/>
                </a:cubicBezTo>
                <a:cubicBezTo>
                  <a:pt x="277" y="46"/>
                  <a:pt x="278" y="46"/>
                  <a:pt x="279" y="45"/>
                </a:cubicBezTo>
                <a:cubicBezTo>
                  <a:pt x="280" y="45"/>
                  <a:pt x="280" y="45"/>
                  <a:pt x="280" y="45"/>
                </a:cubicBezTo>
                <a:cubicBezTo>
                  <a:pt x="281" y="45"/>
                  <a:pt x="283" y="44"/>
                  <a:pt x="285" y="44"/>
                </a:cubicBezTo>
                <a:cubicBezTo>
                  <a:pt x="283" y="46"/>
                  <a:pt x="283" y="46"/>
                  <a:pt x="283" y="47"/>
                </a:cubicBezTo>
                <a:cubicBezTo>
                  <a:pt x="283" y="48"/>
                  <a:pt x="283" y="48"/>
                  <a:pt x="283" y="48"/>
                </a:cubicBezTo>
                <a:cubicBezTo>
                  <a:pt x="284" y="47"/>
                  <a:pt x="284" y="47"/>
                  <a:pt x="284" y="47"/>
                </a:cubicBezTo>
                <a:cubicBezTo>
                  <a:pt x="286" y="45"/>
                  <a:pt x="293" y="46"/>
                  <a:pt x="291" y="42"/>
                </a:cubicBezTo>
                <a:cubicBezTo>
                  <a:pt x="293" y="38"/>
                  <a:pt x="293" y="38"/>
                  <a:pt x="293" y="37"/>
                </a:cubicBezTo>
                <a:cubicBezTo>
                  <a:pt x="294" y="37"/>
                  <a:pt x="294" y="37"/>
                  <a:pt x="294" y="37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5" y="38"/>
                  <a:pt x="295" y="38"/>
                  <a:pt x="296" y="38"/>
                </a:cubicBezTo>
                <a:cubicBezTo>
                  <a:pt x="297" y="38"/>
                  <a:pt x="297" y="38"/>
                  <a:pt x="298" y="36"/>
                </a:cubicBezTo>
                <a:cubicBezTo>
                  <a:pt x="299" y="36"/>
                  <a:pt x="299" y="36"/>
                  <a:pt x="299" y="35"/>
                </a:cubicBezTo>
                <a:cubicBezTo>
                  <a:pt x="300" y="35"/>
                  <a:pt x="301" y="34"/>
                  <a:pt x="301" y="34"/>
                </a:cubicBezTo>
                <a:cubicBezTo>
                  <a:pt x="300" y="34"/>
                  <a:pt x="300" y="34"/>
                  <a:pt x="298" y="34"/>
                </a:cubicBezTo>
                <a:cubicBezTo>
                  <a:pt x="297" y="34"/>
                  <a:pt x="297" y="34"/>
                  <a:pt x="296" y="34"/>
                </a:cubicBezTo>
                <a:cubicBezTo>
                  <a:pt x="297" y="34"/>
                  <a:pt x="297" y="34"/>
                  <a:pt x="299" y="33"/>
                </a:cubicBezTo>
                <a:cubicBezTo>
                  <a:pt x="299" y="33"/>
                  <a:pt x="299" y="32"/>
                  <a:pt x="299" y="32"/>
                </a:cubicBezTo>
                <a:cubicBezTo>
                  <a:pt x="300" y="32"/>
                  <a:pt x="300" y="32"/>
                  <a:pt x="300" y="32"/>
                </a:cubicBezTo>
                <a:cubicBezTo>
                  <a:pt x="301" y="32"/>
                  <a:pt x="301" y="32"/>
                  <a:pt x="302" y="32"/>
                </a:cubicBezTo>
                <a:cubicBezTo>
                  <a:pt x="301" y="32"/>
                  <a:pt x="301" y="33"/>
                  <a:pt x="300" y="33"/>
                </a:cubicBezTo>
                <a:cubicBezTo>
                  <a:pt x="300" y="33"/>
                  <a:pt x="301" y="33"/>
                  <a:pt x="302" y="33"/>
                </a:cubicBezTo>
                <a:cubicBezTo>
                  <a:pt x="303" y="33"/>
                  <a:pt x="303" y="32"/>
                  <a:pt x="304" y="32"/>
                </a:cubicBezTo>
                <a:cubicBezTo>
                  <a:pt x="304" y="32"/>
                  <a:pt x="304" y="32"/>
                  <a:pt x="305" y="33"/>
                </a:cubicBezTo>
                <a:cubicBezTo>
                  <a:pt x="308" y="32"/>
                  <a:pt x="309" y="31"/>
                  <a:pt x="309" y="30"/>
                </a:cubicBezTo>
                <a:cubicBezTo>
                  <a:pt x="308" y="30"/>
                  <a:pt x="307" y="30"/>
                  <a:pt x="307" y="30"/>
                </a:cubicBezTo>
                <a:cubicBezTo>
                  <a:pt x="307" y="30"/>
                  <a:pt x="307" y="30"/>
                  <a:pt x="311" y="29"/>
                </a:cubicBezTo>
                <a:cubicBezTo>
                  <a:pt x="311" y="29"/>
                  <a:pt x="312" y="29"/>
                  <a:pt x="313" y="29"/>
                </a:cubicBezTo>
                <a:cubicBezTo>
                  <a:pt x="313" y="29"/>
                  <a:pt x="313" y="29"/>
                  <a:pt x="313" y="29"/>
                </a:cubicBezTo>
                <a:cubicBezTo>
                  <a:pt x="314" y="29"/>
                  <a:pt x="315" y="28"/>
                  <a:pt x="315" y="28"/>
                </a:cubicBezTo>
                <a:cubicBezTo>
                  <a:pt x="315" y="27"/>
                  <a:pt x="315" y="27"/>
                  <a:pt x="315" y="27"/>
                </a:cubicBezTo>
                <a:cubicBezTo>
                  <a:pt x="316" y="26"/>
                  <a:pt x="316" y="26"/>
                  <a:pt x="318" y="24"/>
                </a:cubicBezTo>
                <a:cubicBezTo>
                  <a:pt x="318" y="24"/>
                  <a:pt x="319" y="24"/>
                  <a:pt x="320" y="24"/>
                </a:cubicBezTo>
                <a:cubicBezTo>
                  <a:pt x="320" y="24"/>
                  <a:pt x="321" y="23"/>
                  <a:pt x="322" y="22"/>
                </a:cubicBezTo>
                <a:cubicBezTo>
                  <a:pt x="322" y="22"/>
                  <a:pt x="323" y="21"/>
                  <a:pt x="324" y="20"/>
                </a:cubicBezTo>
                <a:cubicBezTo>
                  <a:pt x="323" y="20"/>
                  <a:pt x="323" y="20"/>
                  <a:pt x="322" y="20"/>
                </a:cubicBezTo>
                <a:cubicBezTo>
                  <a:pt x="323" y="20"/>
                  <a:pt x="323" y="20"/>
                  <a:pt x="323" y="19"/>
                </a:cubicBezTo>
                <a:cubicBezTo>
                  <a:pt x="323" y="19"/>
                  <a:pt x="323" y="19"/>
                  <a:pt x="323" y="19"/>
                </a:cubicBezTo>
                <a:cubicBezTo>
                  <a:pt x="324" y="19"/>
                  <a:pt x="324" y="19"/>
                  <a:pt x="324" y="19"/>
                </a:cubicBezTo>
                <a:cubicBezTo>
                  <a:pt x="325" y="18"/>
                  <a:pt x="325" y="18"/>
                  <a:pt x="327" y="18"/>
                </a:cubicBezTo>
                <a:cubicBezTo>
                  <a:pt x="327" y="18"/>
                  <a:pt x="327" y="18"/>
                  <a:pt x="328" y="19"/>
                </a:cubicBezTo>
                <a:cubicBezTo>
                  <a:pt x="327" y="19"/>
                  <a:pt x="327" y="19"/>
                  <a:pt x="327" y="19"/>
                </a:cubicBezTo>
                <a:cubicBezTo>
                  <a:pt x="325" y="20"/>
                  <a:pt x="325" y="20"/>
                  <a:pt x="324" y="21"/>
                </a:cubicBezTo>
                <a:cubicBezTo>
                  <a:pt x="324" y="21"/>
                  <a:pt x="324" y="21"/>
                  <a:pt x="324" y="21"/>
                </a:cubicBezTo>
                <a:cubicBezTo>
                  <a:pt x="326" y="20"/>
                  <a:pt x="327" y="19"/>
                  <a:pt x="330" y="18"/>
                </a:cubicBezTo>
                <a:cubicBezTo>
                  <a:pt x="330" y="18"/>
                  <a:pt x="330" y="17"/>
                  <a:pt x="331" y="17"/>
                </a:cubicBezTo>
                <a:cubicBezTo>
                  <a:pt x="331" y="17"/>
                  <a:pt x="331" y="17"/>
                  <a:pt x="331" y="16"/>
                </a:cubicBezTo>
                <a:cubicBezTo>
                  <a:pt x="331" y="16"/>
                  <a:pt x="330" y="16"/>
                  <a:pt x="330" y="16"/>
                </a:cubicBezTo>
                <a:cubicBezTo>
                  <a:pt x="330" y="16"/>
                  <a:pt x="330" y="16"/>
                  <a:pt x="329" y="16"/>
                </a:cubicBezTo>
                <a:cubicBezTo>
                  <a:pt x="330" y="16"/>
                  <a:pt x="330" y="16"/>
                  <a:pt x="331" y="15"/>
                </a:cubicBezTo>
                <a:cubicBezTo>
                  <a:pt x="332" y="15"/>
                  <a:pt x="332" y="15"/>
                  <a:pt x="332" y="15"/>
                </a:cubicBezTo>
                <a:cubicBezTo>
                  <a:pt x="333" y="15"/>
                  <a:pt x="333" y="15"/>
                  <a:pt x="334" y="14"/>
                </a:cubicBezTo>
                <a:cubicBezTo>
                  <a:pt x="333" y="14"/>
                  <a:pt x="333" y="14"/>
                  <a:pt x="330" y="15"/>
                </a:cubicBezTo>
                <a:cubicBezTo>
                  <a:pt x="331" y="14"/>
                  <a:pt x="332" y="14"/>
                  <a:pt x="333" y="13"/>
                </a:cubicBezTo>
                <a:cubicBezTo>
                  <a:pt x="333" y="13"/>
                  <a:pt x="333" y="13"/>
                  <a:pt x="338" y="11"/>
                </a:cubicBezTo>
                <a:cubicBezTo>
                  <a:pt x="339" y="11"/>
                  <a:pt x="339" y="11"/>
                  <a:pt x="339" y="11"/>
                </a:cubicBezTo>
                <a:cubicBezTo>
                  <a:pt x="340" y="10"/>
                  <a:pt x="340" y="10"/>
                  <a:pt x="342" y="10"/>
                </a:cubicBezTo>
                <a:cubicBezTo>
                  <a:pt x="342" y="10"/>
                  <a:pt x="342" y="10"/>
                  <a:pt x="343" y="10"/>
                </a:cubicBezTo>
                <a:cubicBezTo>
                  <a:pt x="343" y="10"/>
                  <a:pt x="346" y="8"/>
                  <a:pt x="353" y="6"/>
                </a:cubicBezTo>
                <a:cubicBezTo>
                  <a:pt x="354" y="6"/>
                  <a:pt x="354" y="6"/>
                  <a:pt x="354" y="6"/>
                </a:cubicBezTo>
                <a:cubicBezTo>
                  <a:pt x="354" y="6"/>
                  <a:pt x="353" y="6"/>
                  <a:pt x="352" y="6"/>
                </a:cubicBezTo>
                <a:cubicBezTo>
                  <a:pt x="352" y="6"/>
                  <a:pt x="352" y="6"/>
                  <a:pt x="352" y="6"/>
                </a:cubicBezTo>
                <a:cubicBezTo>
                  <a:pt x="353" y="6"/>
                  <a:pt x="354" y="6"/>
                  <a:pt x="354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6" y="5"/>
                  <a:pt x="358" y="5"/>
                  <a:pt x="359" y="5"/>
                </a:cubicBezTo>
                <a:cubicBezTo>
                  <a:pt x="359" y="5"/>
                  <a:pt x="359" y="5"/>
                  <a:pt x="360" y="5"/>
                </a:cubicBezTo>
                <a:cubicBezTo>
                  <a:pt x="361" y="5"/>
                  <a:pt x="361" y="5"/>
                  <a:pt x="363" y="4"/>
                </a:cubicBezTo>
                <a:moveTo>
                  <a:pt x="346" y="1"/>
                </a:moveTo>
                <a:cubicBezTo>
                  <a:pt x="347" y="1"/>
                  <a:pt x="348" y="1"/>
                  <a:pt x="349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51" y="0"/>
                  <a:pt x="351" y="0"/>
                  <a:pt x="351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4" y="0"/>
                  <a:pt x="355" y="0"/>
                </a:cubicBezTo>
                <a:cubicBezTo>
                  <a:pt x="355" y="0"/>
                  <a:pt x="356" y="0"/>
                  <a:pt x="356" y="0"/>
                </a:cubicBezTo>
                <a:cubicBezTo>
                  <a:pt x="355" y="0"/>
                  <a:pt x="353" y="0"/>
                  <a:pt x="352" y="0"/>
                </a:cubicBezTo>
                <a:cubicBezTo>
                  <a:pt x="353" y="0"/>
                  <a:pt x="353" y="0"/>
                  <a:pt x="354" y="0"/>
                </a:cubicBezTo>
                <a:cubicBezTo>
                  <a:pt x="353" y="0"/>
                  <a:pt x="352" y="0"/>
                  <a:pt x="351" y="0"/>
                </a:cubicBezTo>
                <a:cubicBezTo>
                  <a:pt x="352" y="0"/>
                  <a:pt x="353" y="0"/>
                  <a:pt x="35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4" y="0"/>
                  <a:pt x="352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1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49" y="0"/>
                  <a:pt x="348" y="0"/>
                  <a:pt x="347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1" y="1"/>
                  <a:pt x="339" y="1"/>
                  <a:pt x="336" y="1"/>
                </a:cubicBezTo>
                <a:cubicBezTo>
                  <a:pt x="337" y="1"/>
                  <a:pt x="339" y="1"/>
                  <a:pt x="340" y="1"/>
                </a:cubicBezTo>
                <a:cubicBezTo>
                  <a:pt x="340" y="1"/>
                  <a:pt x="340" y="1"/>
                  <a:pt x="340" y="1"/>
                </a:cubicBezTo>
                <a:cubicBezTo>
                  <a:pt x="341" y="1"/>
                  <a:pt x="343" y="1"/>
                  <a:pt x="345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3" y="0"/>
                  <a:pt x="341" y="1"/>
                  <a:pt x="339" y="1"/>
                </a:cubicBezTo>
                <a:cubicBezTo>
                  <a:pt x="339" y="1"/>
                  <a:pt x="339" y="1"/>
                  <a:pt x="339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1" y="2"/>
                  <a:pt x="331" y="2"/>
                  <a:pt x="331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1" y="3"/>
                  <a:pt x="321" y="3"/>
                  <a:pt x="320" y="3"/>
                </a:cubicBezTo>
                <a:cubicBezTo>
                  <a:pt x="324" y="2"/>
                  <a:pt x="324" y="2"/>
                  <a:pt x="324" y="2"/>
                </a:cubicBezTo>
                <a:cubicBezTo>
                  <a:pt x="326" y="2"/>
                  <a:pt x="326" y="2"/>
                  <a:pt x="326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4" y="2"/>
                  <a:pt x="324" y="2"/>
                  <a:pt x="324" y="2"/>
                </a:cubicBezTo>
                <a:cubicBezTo>
                  <a:pt x="320" y="3"/>
                  <a:pt x="320" y="3"/>
                  <a:pt x="320" y="3"/>
                </a:cubicBezTo>
                <a:cubicBezTo>
                  <a:pt x="316" y="4"/>
                  <a:pt x="316" y="4"/>
                  <a:pt x="316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8" y="3"/>
                  <a:pt x="319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6" y="2"/>
                  <a:pt x="326" y="2"/>
                  <a:pt x="326" y="2"/>
                </a:cubicBezTo>
                <a:cubicBezTo>
                  <a:pt x="328" y="2"/>
                  <a:pt x="329" y="2"/>
                  <a:pt x="331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28" y="2"/>
                  <a:pt x="326" y="3"/>
                  <a:pt x="324" y="3"/>
                </a:cubicBezTo>
                <a:cubicBezTo>
                  <a:pt x="324" y="3"/>
                  <a:pt x="324" y="3"/>
                  <a:pt x="324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8" y="3"/>
                  <a:pt x="317" y="4"/>
                  <a:pt x="317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10" y="5"/>
                  <a:pt x="310" y="5"/>
                  <a:pt x="310" y="5"/>
                </a:cubicBezTo>
                <a:cubicBezTo>
                  <a:pt x="307" y="5"/>
                  <a:pt x="307" y="5"/>
                  <a:pt x="307" y="5"/>
                </a:cubicBezTo>
                <a:cubicBezTo>
                  <a:pt x="306" y="5"/>
                  <a:pt x="306" y="5"/>
                  <a:pt x="306" y="5"/>
                </a:cubicBezTo>
                <a:cubicBezTo>
                  <a:pt x="306" y="6"/>
                  <a:pt x="306" y="6"/>
                  <a:pt x="306" y="6"/>
                </a:cubicBezTo>
                <a:cubicBezTo>
                  <a:pt x="308" y="4"/>
                  <a:pt x="311" y="5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7" y="7"/>
                  <a:pt x="296" y="7"/>
                  <a:pt x="294" y="8"/>
                </a:cubicBezTo>
                <a:cubicBezTo>
                  <a:pt x="293" y="8"/>
                  <a:pt x="292" y="8"/>
                  <a:pt x="291" y="9"/>
                </a:cubicBezTo>
                <a:cubicBezTo>
                  <a:pt x="296" y="7"/>
                  <a:pt x="296" y="7"/>
                  <a:pt x="296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1" y="8"/>
                  <a:pt x="29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2" y="11"/>
                  <a:pt x="284" y="10"/>
                  <a:pt x="285" y="10"/>
                </a:cubicBezTo>
                <a:cubicBezTo>
                  <a:pt x="282" y="11"/>
                  <a:pt x="282" y="11"/>
                  <a:pt x="282" y="11"/>
                </a:cubicBezTo>
                <a:cubicBezTo>
                  <a:pt x="278" y="11"/>
                  <a:pt x="278" y="11"/>
                  <a:pt x="278" y="11"/>
                </a:cubicBezTo>
                <a:cubicBezTo>
                  <a:pt x="278" y="12"/>
                  <a:pt x="278" y="12"/>
                  <a:pt x="278" y="12"/>
                </a:cubicBezTo>
                <a:cubicBezTo>
                  <a:pt x="280" y="11"/>
                  <a:pt x="282" y="11"/>
                  <a:pt x="283" y="10"/>
                </a:cubicBezTo>
                <a:cubicBezTo>
                  <a:pt x="280" y="11"/>
                  <a:pt x="277" y="12"/>
                  <a:pt x="274" y="12"/>
                </a:cubicBezTo>
                <a:cubicBezTo>
                  <a:pt x="271" y="13"/>
                  <a:pt x="271" y="13"/>
                  <a:pt x="271" y="13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5" y="15"/>
                  <a:pt x="266" y="15"/>
                  <a:pt x="267" y="15"/>
                </a:cubicBezTo>
                <a:cubicBezTo>
                  <a:pt x="266" y="15"/>
                  <a:pt x="265" y="15"/>
                  <a:pt x="265" y="15"/>
                </a:cubicBezTo>
                <a:cubicBezTo>
                  <a:pt x="266" y="15"/>
                  <a:pt x="267" y="15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7" y="15"/>
                </a:cubicBezTo>
                <a:cubicBezTo>
                  <a:pt x="267" y="15"/>
                  <a:pt x="267" y="15"/>
                  <a:pt x="267" y="15"/>
                </a:cubicBezTo>
                <a:cubicBezTo>
                  <a:pt x="264" y="16"/>
                  <a:pt x="264" y="16"/>
                  <a:pt x="263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8" y="15"/>
                  <a:pt x="268" y="15"/>
                  <a:pt x="271" y="14"/>
                </a:cubicBezTo>
                <a:cubicBezTo>
                  <a:pt x="274" y="13"/>
                  <a:pt x="274" y="13"/>
                  <a:pt x="274" y="13"/>
                </a:cubicBezTo>
                <a:cubicBezTo>
                  <a:pt x="272" y="14"/>
                  <a:pt x="272" y="14"/>
                  <a:pt x="272" y="14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8" y="10"/>
                  <a:pt x="291" y="9"/>
                  <a:pt x="293" y="8"/>
                </a:cubicBezTo>
                <a:cubicBezTo>
                  <a:pt x="294" y="8"/>
                  <a:pt x="294" y="8"/>
                  <a:pt x="294" y="8"/>
                </a:cubicBezTo>
                <a:cubicBezTo>
                  <a:pt x="294" y="8"/>
                  <a:pt x="299" y="7"/>
                  <a:pt x="300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8"/>
                  <a:pt x="296" y="8"/>
                  <a:pt x="296" y="8"/>
                </a:cubicBezTo>
                <a:cubicBezTo>
                  <a:pt x="299" y="7"/>
                  <a:pt x="299" y="7"/>
                  <a:pt x="299" y="7"/>
                </a:cubicBezTo>
                <a:cubicBezTo>
                  <a:pt x="300" y="7"/>
                  <a:pt x="302" y="6"/>
                  <a:pt x="304" y="6"/>
                </a:cubicBezTo>
                <a:cubicBezTo>
                  <a:pt x="304" y="6"/>
                  <a:pt x="304" y="6"/>
                  <a:pt x="304" y="6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7"/>
                  <a:pt x="301" y="7"/>
                  <a:pt x="301" y="7"/>
                </a:cubicBezTo>
                <a:cubicBezTo>
                  <a:pt x="302" y="7"/>
                  <a:pt x="304" y="6"/>
                  <a:pt x="305" y="6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7" y="6"/>
                  <a:pt x="307" y="6"/>
                  <a:pt x="307" y="6"/>
                </a:cubicBezTo>
                <a:cubicBezTo>
                  <a:pt x="307" y="6"/>
                  <a:pt x="307" y="6"/>
                  <a:pt x="307" y="6"/>
                </a:cubicBezTo>
                <a:cubicBezTo>
                  <a:pt x="309" y="6"/>
                  <a:pt x="309" y="6"/>
                  <a:pt x="309" y="6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5"/>
                  <a:pt x="315" y="5"/>
                  <a:pt x="315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8" y="4"/>
                  <a:pt x="318" y="4"/>
                  <a:pt x="318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3" y="3"/>
                  <a:pt x="327" y="3"/>
                  <a:pt x="330" y="3"/>
                </a:cubicBezTo>
                <a:cubicBezTo>
                  <a:pt x="331" y="3"/>
                  <a:pt x="331" y="3"/>
                  <a:pt x="331" y="3"/>
                </a:cubicBezTo>
                <a:cubicBezTo>
                  <a:pt x="332" y="2"/>
                  <a:pt x="332" y="2"/>
                  <a:pt x="332" y="2"/>
                </a:cubicBezTo>
                <a:cubicBezTo>
                  <a:pt x="333" y="2"/>
                  <a:pt x="334" y="2"/>
                  <a:pt x="335" y="2"/>
                </a:cubicBezTo>
                <a:cubicBezTo>
                  <a:pt x="333" y="2"/>
                  <a:pt x="333" y="2"/>
                  <a:pt x="332" y="2"/>
                </a:cubicBezTo>
                <a:cubicBezTo>
                  <a:pt x="333" y="2"/>
                  <a:pt x="333" y="2"/>
                  <a:pt x="333" y="2"/>
                </a:cubicBezTo>
                <a:cubicBezTo>
                  <a:pt x="332" y="2"/>
                  <a:pt x="332" y="2"/>
                  <a:pt x="332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40" y="2"/>
                  <a:pt x="341" y="1"/>
                </a:cubicBezTo>
                <a:cubicBezTo>
                  <a:pt x="342" y="1"/>
                  <a:pt x="342" y="1"/>
                  <a:pt x="346" y="1"/>
                </a:cubicBezTo>
                <a:moveTo>
                  <a:pt x="300" y="6"/>
                </a:moveTo>
                <a:cubicBezTo>
                  <a:pt x="301" y="6"/>
                  <a:pt x="303" y="6"/>
                  <a:pt x="304" y="6"/>
                </a:cubicBezTo>
                <a:cubicBezTo>
                  <a:pt x="305" y="5"/>
                  <a:pt x="306" y="5"/>
                  <a:pt x="308" y="5"/>
                </a:cubicBezTo>
                <a:cubicBezTo>
                  <a:pt x="311" y="4"/>
                  <a:pt x="311" y="4"/>
                  <a:pt x="311" y="4"/>
                </a:cubicBezTo>
                <a:cubicBezTo>
                  <a:pt x="311" y="4"/>
                  <a:pt x="312" y="4"/>
                  <a:pt x="313" y="4"/>
                </a:cubicBezTo>
                <a:cubicBezTo>
                  <a:pt x="314" y="4"/>
                  <a:pt x="315" y="4"/>
                  <a:pt x="315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3" y="4"/>
                  <a:pt x="319" y="3"/>
                  <a:pt x="324" y="2"/>
                </a:cubicBezTo>
                <a:cubicBezTo>
                  <a:pt x="326" y="2"/>
                  <a:pt x="328" y="2"/>
                  <a:pt x="331" y="2"/>
                </a:cubicBezTo>
                <a:cubicBezTo>
                  <a:pt x="330" y="2"/>
                  <a:pt x="329" y="2"/>
                  <a:pt x="328" y="2"/>
                </a:cubicBezTo>
                <a:cubicBezTo>
                  <a:pt x="328" y="2"/>
                  <a:pt x="328" y="2"/>
                  <a:pt x="328" y="2"/>
                </a:cubicBezTo>
                <a:cubicBezTo>
                  <a:pt x="327" y="2"/>
                  <a:pt x="326" y="2"/>
                  <a:pt x="325" y="2"/>
                </a:cubicBezTo>
                <a:cubicBezTo>
                  <a:pt x="325" y="2"/>
                  <a:pt x="325" y="2"/>
                  <a:pt x="325" y="2"/>
                </a:cubicBezTo>
                <a:cubicBezTo>
                  <a:pt x="323" y="2"/>
                  <a:pt x="321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5" y="4"/>
                  <a:pt x="315" y="4"/>
                  <a:pt x="315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8" y="5"/>
                  <a:pt x="308" y="5"/>
                  <a:pt x="307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3" y="6"/>
                  <a:pt x="303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4" y="5"/>
                  <a:pt x="304" y="5"/>
                  <a:pt x="304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1" y="6"/>
                  <a:pt x="300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1" y="8"/>
                  <a:pt x="291" y="8"/>
                  <a:pt x="291" y="8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91" y="8"/>
                  <a:pt x="291" y="8"/>
                  <a:pt x="291" y="8"/>
                </a:cubicBezTo>
                <a:cubicBezTo>
                  <a:pt x="291" y="8"/>
                  <a:pt x="291" y="8"/>
                  <a:pt x="291" y="8"/>
                </a:cubicBezTo>
                <a:cubicBezTo>
                  <a:pt x="292" y="8"/>
                  <a:pt x="293" y="8"/>
                  <a:pt x="294" y="8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6" y="7"/>
                  <a:pt x="297" y="7"/>
                  <a:pt x="298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8" y="7"/>
                  <a:pt x="299" y="7"/>
                  <a:pt x="300" y="6"/>
                </a:cubicBezTo>
                <a:moveTo>
                  <a:pt x="275" y="12"/>
                </a:moveTo>
                <a:cubicBezTo>
                  <a:pt x="277" y="11"/>
                  <a:pt x="280" y="11"/>
                  <a:pt x="282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75" y="12"/>
                  <a:pt x="275" y="12"/>
                  <a:pt x="275" y="12"/>
                </a:cubicBezTo>
                <a:moveTo>
                  <a:pt x="251" y="20"/>
                </a:moveTo>
                <a:cubicBezTo>
                  <a:pt x="251" y="20"/>
                  <a:pt x="251" y="20"/>
                  <a:pt x="251" y="20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8" y="18"/>
                  <a:pt x="258" y="18"/>
                  <a:pt x="258" y="18"/>
                </a:cubicBezTo>
                <a:cubicBezTo>
                  <a:pt x="259" y="17"/>
                  <a:pt x="259" y="17"/>
                  <a:pt x="259" y="17"/>
                </a:cubicBezTo>
                <a:cubicBezTo>
                  <a:pt x="257" y="18"/>
                  <a:pt x="257" y="18"/>
                  <a:pt x="257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60" y="16"/>
                  <a:pt x="260" y="16"/>
                  <a:pt x="260" y="16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45" y="21"/>
                  <a:pt x="245" y="21"/>
                  <a:pt x="245" y="21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46" y="21"/>
                  <a:pt x="247" y="21"/>
                  <a:pt x="248" y="21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1"/>
                  <a:pt x="247" y="21"/>
                  <a:pt x="247" y="21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2"/>
                  <a:pt x="249" y="21"/>
                  <a:pt x="251" y="20"/>
                </a:cubicBezTo>
                <a:moveTo>
                  <a:pt x="179" y="56"/>
                </a:moveTo>
                <a:cubicBezTo>
                  <a:pt x="182" y="54"/>
                  <a:pt x="182" y="54"/>
                  <a:pt x="182" y="54"/>
                </a:cubicBezTo>
                <a:cubicBezTo>
                  <a:pt x="186" y="52"/>
                  <a:pt x="186" y="52"/>
                  <a:pt x="186" y="52"/>
                </a:cubicBezTo>
                <a:cubicBezTo>
                  <a:pt x="185" y="52"/>
                  <a:pt x="185" y="52"/>
                  <a:pt x="180" y="54"/>
                </a:cubicBezTo>
                <a:cubicBezTo>
                  <a:pt x="177" y="56"/>
                  <a:pt x="177" y="56"/>
                  <a:pt x="177" y="56"/>
                </a:cubicBezTo>
                <a:cubicBezTo>
                  <a:pt x="177" y="57"/>
                  <a:pt x="177" y="57"/>
                  <a:pt x="177" y="57"/>
                </a:cubicBezTo>
                <a:cubicBezTo>
                  <a:pt x="179" y="56"/>
                  <a:pt x="179" y="56"/>
                  <a:pt x="179" y="56"/>
                </a:cubicBezTo>
                <a:moveTo>
                  <a:pt x="156" y="69"/>
                </a:moveTo>
                <a:cubicBezTo>
                  <a:pt x="154" y="70"/>
                  <a:pt x="154" y="70"/>
                  <a:pt x="154" y="70"/>
                </a:cubicBezTo>
                <a:cubicBezTo>
                  <a:pt x="153" y="71"/>
                  <a:pt x="153" y="71"/>
                  <a:pt x="153" y="71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59" y="66"/>
                  <a:pt x="159" y="66"/>
                  <a:pt x="159" y="66"/>
                </a:cubicBezTo>
                <a:cubicBezTo>
                  <a:pt x="156" y="69"/>
                  <a:pt x="156" y="69"/>
                  <a:pt x="156" y="69"/>
                </a:cubicBezTo>
                <a:close/>
                <a:moveTo>
                  <a:pt x="6" y="417"/>
                </a:moveTo>
                <a:cubicBezTo>
                  <a:pt x="5" y="413"/>
                  <a:pt x="5" y="413"/>
                  <a:pt x="5" y="413"/>
                </a:cubicBezTo>
                <a:cubicBezTo>
                  <a:pt x="5" y="409"/>
                  <a:pt x="5" y="409"/>
                  <a:pt x="5" y="409"/>
                </a:cubicBezTo>
                <a:cubicBezTo>
                  <a:pt x="4" y="409"/>
                  <a:pt x="4" y="409"/>
                  <a:pt x="4" y="409"/>
                </a:cubicBezTo>
                <a:cubicBezTo>
                  <a:pt x="3" y="408"/>
                  <a:pt x="3" y="408"/>
                  <a:pt x="3" y="408"/>
                </a:cubicBezTo>
                <a:cubicBezTo>
                  <a:pt x="2" y="407"/>
                  <a:pt x="2" y="407"/>
                  <a:pt x="2" y="407"/>
                </a:cubicBezTo>
                <a:cubicBezTo>
                  <a:pt x="2" y="405"/>
                  <a:pt x="2" y="405"/>
                  <a:pt x="2" y="405"/>
                </a:cubicBezTo>
                <a:cubicBezTo>
                  <a:pt x="1" y="398"/>
                  <a:pt x="1" y="398"/>
                  <a:pt x="1" y="398"/>
                </a:cubicBezTo>
                <a:cubicBezTo>
                  <a:pt x="1" y="394"/>
                  <a:pt x="1" y="394"/>
                  <a:pt x="1" y="394"/>
                </a:cubicBezTo>
                <a:cubicBezTo>
                  <a:pt x="1" y="392"/>
                  <a:pt x="1" y="389"/>
                  <a:pt x="1" y="387"/>
                </a:cubicBezTo>
                <a:cubicBezTo>
                  <a:pt x="1" y="379"/>
                  <a:pt x="1" y="379"/>
                  <a:pt x="1" y="379"/>
                </a:cubicBezTo>
                <a:cubicBezTo>
                  <a:pt x="1" y="378"/>
                  <a:pt x="1" y="376"/>
                  <a:pt x="1" y="374"/>
                </a:cubicBezTo>
                <a:cubicBezTo>
                  <a:pt x="0" y="370"/>
                  <a:pt x="0" y="370"/>
                  <a:pt x="0" y="370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76"/>
                  <a:pt x="1" y="389"/>
                  <a:pt x="1" y="399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7"/>
                  <a:pt x="2" y="407"/>
                  <a:pt x="2" y="407"/>
                </a:cubicBezTo>
                <a:cubicBezTo>
                  <a:pt x="3" y="414"/>
                  <a:pt x="3" y="414"/>
                  <a:pt x="3" y="414"/>
                </a:cubicBezTo>
                <a:cubicBezTo>
                  <a:pt x="3" y="414"/>
                  <a:pt x="3" y="414"/>
                  <a:pt x="3" y="414"/>
                </a:cubicBezTo>
                <a:cubicBezTo>
                  <a:pt x="4" y="419"/>
                  <a:pt x="4" y="419"/>
                  <a:pt x="4" y="419"/>
                </a:cubicBezTo>
                <a:cubicBezTo>
                  <a:pt x="5" y="421"/>
                  <a:pt x="5" y="421"/>
                  <a:pt x="5" y="421"/>
                </a:cubicBezTo>
                <a:cubicBezTo>
                  <a:pt x="4" y="416"/>
                  <a:pt x="4" y="416"/>
                  <a:pt x="4" y="416"/>
                </a:cubicBezTo>
                <a:cubicBezTo>
                  <a:pt x="4" y="413"/>
                  <a:pt x="4" y="413"/>
                  <a:pt x="4" y="413"/>
                </a:cubicBezTo>
                <a:cubicBezTo>
                  <a:pt x="5" y="414"/>
                  <a:pt x="5" y="414"/>
                  <a:pt x="5" y="414"/>
                </a:cubicBezTo>
                <a:cubicBezTo>
                  <a:pt x="5" y="417"/>
                  <a:pt x="5" y="417"/>
                  <a:pt x="5" y="417"/>
                </a:cubicBezTo>
                <a:cubicBezTo>
                  <a:pt x="6" y="417"/>
                  <a:pt x="6" y="417"/>
                  <a:pt x="6" y="417"/>
                </a:cubicBezTo>
                <a:moveTo>
                  <a:pt x="182" y="64"/>
                </a:moveTo>
                <a:cubicBezTo>
                  <a:pt x="185" y="62"/>
                  <a:pt x="185" y="62"/>
                  <a:pt x="185" y="62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8" y="60"/>
                  <a:pt x="187" y="60"/>
                  <a:pt x="187" y="60"/>
                </a:cubicBezTo>
                <a:cubicBezTo>
                  <a:pt x="187" y="59"/>
                  <a:pt x="188" y="59"/>
                  <a:pt x="189" y="58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2" y="54"/>
                  <a:pt x="192" y="54"/>
                  <a:pt x="192" y="54"/>
                </a:cubicBezTo>
                <a:cubicBezTo>
                  <a:pt x="191" y="54"/>
                  <a:pt x="191" y="54"/>
                  <a:pt x="191" y="54"/>
                </a:cubicBezTo>
                <a:cubicBezTo>
                  <a:pt x="193" y="52"/>
                  <a:pt x="193" y="52"/>
                  <a:pt x="193" y="52"/>
                </a:cubicBezTo>
                <a:cubicBezTo>
                  <a:pt x="196" y="51"/>
                  <a:pt x="196" y="51"/>
                  <a:pt x="196" y="51"/>
                </a:cubicBezTo>
                <a:cubicBezTo>
                  <a:pt x="195" y="51"/>
                  <a:pt x="195" y="51"/>
                  <a:pt x="194" y="51"/>
                </a:cubicBezTo>
                <a:cubicBezTo>
                  <a:pt x="194" y="51"/>
                  <a:pt x="194" y="51"/>
                  <a:pt x="194" y="51"/>
                </a:cubicBezTo>
                <a:cubicBezTo>
                  <a:pt x="196" y="50"/>
                  <a:pt x="197" y="49"/>
                  <a:pt x="199" y="48"/>
                </a:cubicBezTo>
                <a:cubicBezTo>
                  <a:pt x="199" y="48"/>
                  <a:pt x="199" y="48"/>
                  <a:pt x="199" y="48"/>
                </a:cubicBezTo>
                <a:cubicBezTo>
                  <a:pt x="202" y="47"/>
                  <a:pt x="202" y="47"/>
                  <a:pt x="202" y="47"/>
                </a:cubicBezTo>
                <a:cubicBezTo>
                  <a:pt x="202" y="46"/>
                  <a:pt x="202" y="46"/>
                  <a:pt x="202" y="46"/>
                </a:cubicBezTo>
                <a:cubicBezTo>
                  <a:pt x="204" y="45"/>
                  <a:pt x="204" y="45"/>
                  <a:pt x="204" y="45"/>
                </a:cubicBezTo>
                <a:cubicBezTo>
                  <a:pt x="205" y="45"/>
                  <a:pt x="205" y="45"/>
                  <a:pt x="205" y="45"/>
                </a:cubicBezTo>
                <a:cubicBezTo>
                  <a:pt x="208" y="43"/>
                  <a:pt x="208" y="43"/>
                  <a:pt x="208" y="43"/>
                </a:cubicBezTo>
                <a:cubicBezTo>
                  <a:pt x="208" y="42"/>
                  <a:pt x="208" y="42"/>
                  <a:pt x="208" y="42"/>
                </a:cubicBezTo>
                <a:cubicBezTo>
                  <a:pt x="211" y="41"/>
                  <a:pt x="211" y="41"/>
                  <a:pt x="211" y="41"/>
                </a:cubicBezTo>
                <a:cubicBezTo>
                  <a:pt x="213" y="39"/>
                  <a:pt x="213" y="39"/>
                  <a:pt x="213" y="39"/>
                </a:cubicBezTo>
                <a:cubicBezTo>
                  <a:pt x="212" y="39"/>
                  <a:pt x="212" y="39"/>
                  <a:pt x="212" y="39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7" y="37"/>
                  <a:pt x="217" y="37"/>
                  <a:pt x="217" y="37"/>
                </a:cubicBezTo>
                <a:cubicBezTo>
                  <a:pt x="218" y="36"/>
                  <a:pt x="218" y="36"/>
                  <a:pt x="218" y="36"/>
                </a:cubicBezTo>
                <a:cubicBezTo>
                  <a:pt x="216" y="36"/>
                  <a:pt x="216" y="36"/>
                  <a:pt x="216" y="36"/>
                </a:cubicBezTo>
                <a:cubicBezTo>
                  <a:pt x="220" y="34"/>
                  <a:pt x="220" y="34"/>
                  <a:pt x="220" y="34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5" y="31"/>
                  <a:pt x="225" y="31"/>
                  <a:pt x="225" y="31"/>
                </a:cubicBezTo>
                <a:cubicBezTo>
                  <a:pt x="227" y="30"/>
                  <a:pt x="227" y="30"/>
                  <a:pt x="227" y="30"/>
                </a:cubicBezTo>
                <a:cubicBezTo>
                  <a:pt x="226" y="30"/>
                  <a:pt x="226" y="30"/>
                  <a:pt x="226" y="30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32" y="27"/>
                  <a:pt x="232" y="27"/>
                  <a:pt x="232" y="27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6" y="29"/>
                  <a:pt x="226" y="29"/>
                  <a:pt x="226" y="29"/>
                </a:cubicBezTo>
                <a:cubicBezTo>
                  <a:pt x="221" y="31"/>
                  <a:pt x="221" y="31"/>
                  <a:pt x="221" y="31"/>
                </a:cubicBezTo>
                <a:cubicBezTo>
                  <a:pt x="218" y="33"/>
                  <a:pt x="218" y="33"/>
                  <a:pt x="218" y="33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3"/>
                  <a:pt x="217" y="33"/>
                  <a:pt x="217" y="33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28" y="28"/>
                  <a:pt x="228" y="28"/>
                  <a:pt x="228" y="28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5"/>
                  <a:pt x="212" y="35"/>
                  <a:pt x="212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9" y="37"/>
                  <a:pt x="209" y="37"/>
                  <a:pt x="209" y="37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6" y="38"/>
                  <a:pt x="206" y="38"/>
                  <a:pt x="206" y="38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79" y="53"/>
                  <a:pt x="179" y="53"/>
                  <a:pt x="179" y="53"/>
                </a:cubicBezTo>
                <a:cubicBezTo>
                  <a:pt x="176" y="55"/>
                  <a:pt x="176" y="55"/>
                  <a:pt x="176" y="55"/>
                </a:cubicBezTo>
                <a:cubicBezTo>
                  <a:pt x="177" y="54"/>
                  <a:pt x="177" y="54"/>
                  <a:pt x="177" y="54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87" y="49"/>
                  <a:pt x="187" y="49"/>
                  <a:pt x="187" y="49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2" y="51"/>
                  <a:pt x="171" y="59"/>
                  <a:pt x="162" y="64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4" y="63"/>
                  <a:pt x="164" y="63"/>
                  <a:pt x="164" y="63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56" y="68"/>
                  <a:pt x="154" y="70"/>
                  <a:pt x="152" y="71"/>
                </a:cubicBezTo>
                <a:cubicBezTo>
                  <a:pt x="151" y="72"/>
                  <a:pt x="151" y="72"/>
                  <a:pt x="151" y="72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47" y="76"/>
                  <a:pt x="146" y="76"/>
                  <a:pt x="145" y="77"/>
                </a:cubicBezTo>
                <a:cubicBezTo>
                  <a:pt x="145" y="77"/>
                  <a:pt x="145" y="77"/>
                  <a:pt x="145" y="77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61" y="65"/>
                  <a:pt x="161" y="65"/>
                  <a:pt x="161" y="65"/>
                </a:cubicBezTo>
                <a:cubicBezTo>
                  <a:pt x="162" y="65"/>
                  <a:pt x="163" y="64"/>
                  <a:pt x="164" y="63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5" y="63"/>
                  <a:pt x="165" y="63"/>
                  <a:pt x="165" y="63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4" y="57"/>
                  <a:pt x="174" y="57"/>
                  <a:pt x="174" y="57"/>
                </a:cubicBezTo>
                <a:cubicBezTo>
                  <a:pt x="177" y="55"/>
                  <a:pt x="177" y="55"/>
                  <a:pt x="177" y="55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6" y="50"/>
                  <a:pt x="186" y="50"/>
                  <a:pt x="186" y="50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201" y="42"/>
                  <a:pt x="201" y="42"/>
                  <a:pt x="201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204" y="40"/>
                  <a:pt x="204" y="40"/>
                  <a:pt x="204" y="40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201" y="43"/>
                  <a:pt x="201" y="43"/>
                  <a:pt x="201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196" y="45"/>
                  <a:pt x="196" y="45"/>
                  <a:pt x="196" y="45"/>
                </a:cubicBezTo>
                <a:cubicBezTo>
                  <a:pt x="196" y="46"/>
                  <a:pt x="196" y="46"/>
                  <a:pt x="196" y="46"/>
                </a:cubicBezTo>
                <a:cubicBezTo>
                  <a:pt x="193" y="48"/>
                  <a:pt x="193" y="48"/>
                  <a:pt x="193" y="48"/>
                </a:cubicBezTo>
                <a:cubicBezTo>
                  <a:pt x="192" y="49"/>
                  <a:pt x="192" y="49"/>
                  <a:pt x="192" y="49"/>
                </a:cubicBezTo>
                <a:cubicBezTo>
                  <a:pt x="188" y="51"/>
                  <a:pt x="188" y="51"/>
                  <a:pt x="188" y="51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84" y="54"/>
                  <a:pt x="184" y="54"/>
                  <a:pt x="184" y="54"/>
                </a:cubicBezTo>
                <a:cubicBezTo>
                  <a:pt x="179" y="57"/>
                  <a:pt x="179" y="57"/>
                  <a:pt x="179" y="57"/>
                </a:cubicBezTo>
                <a:cubicBezTo>
                  <a:pt x="174" y="60"/>
                  <a:pt x="174" y="60"/>
                  <a:pt x="174" y="60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65" y="66"/>
                  <a:pt x="165" y="66"/>
                  <a:pt x="165" y="66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59" y="68"/>
                  <a:pt x="159" y="68"/>
                  <a:pt x="159" y="68"/>
                </a:cubicBezTo>
                <a:cubicBezTo>
                  <a:pt x="157" y="69"/>
                  <a:pt x="156" y="70"/>
                  <a:pt x="155" y="71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8" y="72"/>
                  <a:pt x="158" y="72"/>
                  <a:pt x="158" y="72"/>
                </a:cubicBezTo>
                <a:cubicBezTo>
                  <a:pt x="153" y="76"/>
                  <a:pt x="153" y="76"/>
                  <a:pt x="153" y="76"/>
                </a:cubicBezTo>
                <a:cubicBezTo>
                  <a:pt x="151" y="78"/>
                  <a:pt x="151" y="78"/>
                  <a:pt x="151" y="78"/>
                </a:cubicBezTo>
                <a:cubicBezTo>
                  <a:pt x="148" y="81"/>
                  <a:pt x="148" y="81"/>
                  <a:pt x="148" y="81"/>
                </a:cubicBezTo>
                <a:cubicBezTo>
                  <a:pt x="148" y="81"/>
                  <a:pt x="149" y="81"/>
                  <a:pt x="149" y="81"/>
                </a:cubicBezTo>
                <a:cubicBezTo>
                  <a:pt x="145" y="85"/>
                  <a:pt x="145" y="85"/>
                  <a:pt x="145" y="85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6" y="87"/>
                  <a:pt x="146" y="87"/>
                  <a:pt x="146" y="87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7" y="76"/>
                  <a:pt x="157" y="76"/>
                  <a:pt x="157" y="76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3" y="82"/>
                  <a:pt x="153" y="82"/>
                  <a:pt x="153" y="82"/>
                </a:cubicBezTo>
                <a:cubicBezTo>
                  <a:pt x="152" y="84"/>
                  <a:pt x="152" y="84"/>
                  <a:pt x="152" y="84"/>
                </a:cubicBezTo>
                <a:cubicBezTo>
                  <a:pt x="153" y="83"/>
                  <a:pt x="155" y="82"/>
                  <a:pt x="156" y="80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67" y="71"/>
                  <a:pt x="167" y="71"/>
                  <a:pt x="167" y="71"/>
                </a:cubicBezTo>
                <a:cubicBezTo>
                  <a:pt x="168" y="69"/>
                  <a:pt x="168" y="69"/>
                  <a:pt x="168" y="69"/>
                </a:cubicBezTo>
                <a:cubicBezTo>
                  <a:pt x="174" y="64"/>
                  <a:pt x="174" y="64"/>
                  <a:pt x="174" y="64"/>
                </a:cubicBezTo>
                <a:cubicBezTo>
                  <a:pt x="176" y="62"/>
                  <a:pt x="176" y="62"/>
                  <a:pt x="176" y="62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4" y="66"/>
                  <a:pt x="174" y="66"/>
                  <a:pt x="174" y="66"/>
                </a:cubicBezTo>
                <a:cubicBezTo>
                  <a:pt x="170" y="70"/>
                  <a:pt x="170" y="70"/>
                  <a:pt x="170" y="70"/>
                </a:cubicBezTo>
                <a:cubicBezTo>
                  <a:pt x="171" y="70"/>
                  <a:pt x="171" y="70"/>
                  <a:pt x="171" y="70"/>
                </a:cubicBezTo>
                <a:cubicBezTo>
                  <a:pt x="176" y="67"/>
                  <a:pt x="176" y="67"/>
                  <a:pt x="176" y="67"/>
                </a:cubicBezTo>
                <a:cubicBezTo>
                  <a:pt x="179" y="65"/>
                  <a:pt x="179" y="65"/>
                  <a:pt x="179" y="65"/>
                </a:cubicBezTo>
                <a:cubicBezTo>
                  <a:pt x="182" y="64"/>
                  <a:pt x="182" y="64"/>
                  <a:pt x="182" y="64"/>
                </a:cubicBezTo>
                <a:cubicBezTo>
                  <a:pt x="182" y="64"/>
                  <a:pt x="182" y="64"/>
                  <a:pt x="182" y="64"/>
                </a:cubicBezTo>
                <a:moveTo>
                  <a:pt x="110" y="148"/>
                </a:moveTo>
                <a:cubicBezTo>
                  <a:pt x="112" y="146"/>
                  <a:pt x="112" y="146"/>
                  <a:pt x="112" y="146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5" y="143"/>
                  <a:pt x="115" y="143"/>
                  <a:pt x="115" y="143"/>
                </a:cubicBezTo>
                <a:cubicBezTo>
                  <a:pt x="118" y="139"/>
                  <a:pt x="118" y="139"/>
                  <a:pt x="118" y="139"/>
                </a:cubicBezTo>
                <a:cubicBezTo>
                  <a:pt x="116" y="138"/>
                  <a:pt x="116" y="138"/>
                  <a:pt x="116" y="138"/>
                </a:cubicBezTo>
                <a:cubicBezTo>
                  <a:pt x="117" y="135"/>
                  <a:pt x="117" y="135"/>
                  <a:pt x="117" y="135"/>
                </a:cubicBezTo>
                <a:cubicBezTo>
                  <a:pt x="116" y="135"/>
                  <a:pt x="115" y="135"/>
                  <a:pt x="115" y="135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08" y="139"/>
                  <a:pt x="108" y="139"/>
                  <a:pt x="108" y="139"/>
                </a:cubicBezTo>
                <a:cubicBezTo>
                  <a:pt x="108" y="138"/>
                  <a:pt x="108" y="138"/>
                  <a:pt x="108" y="138"/>
                </a:cubicBezTo>
                <a:cubicBezTo>
                  <a:pt x="111" y="135"/>
                  <a:pt x="111" y="135"/>
                  <a:pt x="111" y="135"/>
                </a:cubicBezTo>
                <a:cubicBezTo>
                  <a:pt x="114" y="134"/>
                  <a:pt x="114" y="134"/>
                  <a:pt x="114" y="134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19" y="130"/>
                  <a:pt x="119" y="130"/>
                  <a:pt x="119" y="130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18" y="127"/>
                  <a:pt x="118" y="127"/>
                  <a:pt x="118" y="127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6"/>
                  <a:pt x="125" y="116"/>
                  <a:pt x="125" y="116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9" y="96"/>
                  <a:pt x="139" y="96"/>
                  <a:pt x="139" y="96"/>
                </a:cubicBezTo>
                <a:cubicBezTo>
                  <a:pt x="133" y="101"/>
                  <a:pt x="133" y="101"/>
                  <a:pt x="133" y="101"/>
                </a:cubicBezTo>
                <a:cubicBezTo>
                  <a:pt x="132" y="102"/>
                  <a:pt x="130" y="103"/>
                  <a:pt x="129" y="104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23" y="108"/>
                  <a:pt x="123" y="108"/>
                  <a:pt x="123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8"/>
                  <a:pt x="132" y="96"/>
                  <a:pt x="134" y="94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2" y="83"/>
                  <a:pt x="142" y="83"/>
                  <a:pt x="142" y="83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39" y="84"/>
                  <a:pt x="139" y="84"/>
                  <a:pt x="139" y="84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1" y="91"/>
                  <a:pt x="131" y="91"/>
                  <a:pt x="131" y="91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23" y="98"/>
                  <a:pt x="123" y="98"/>
                  <a:pt x="123" y="98"/>
                </a:cubicBezTo>
                <a:cubicBezTo>
                  <a:pt x="123" y="97"/>
                  <a:pt x="123" y="97"/>
                  <a:pt x="123" y="97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7" y="115"/>
                  <a:pt x="105" y="116"/>
                  <a:pt x="103" y="118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5" y="126"/>
                  <a:pt x="95" y="126"/>
                  <a:pt x="95" y="126"/>
                </a:cubicBezTo>
                <a:cubicBezTo>
                  <a:pt x="91" y="131"/>
                  <a:pt x="91" y="131"/>
                  <a:pt x="91" y="131"/>
                </a:cubicBezTo>
                <a:cubicBezTo>
                  <a:pt x="89" y="133"/>
                  <a:pt x="87" y="135"/>
                  <a:pt x="85" y="137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80" y="143"/>
                  <a:pt x="80" y="143"/>
                  <a:pt x="80" y="143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4" y="137"/>
                  <a:pt x="85" y="135"/>
                  <a:pt x="86" y="134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6" y="122"/>
                  <a:pt x="96" y="122"/>
                  <a:pt x="96" y="122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2" y="126"/>
                  <a:pt x="85" y="135"/>
                  <a:pt x="79" y="142"/>
                </a:cubicBezTo>
                <a:cubicBezTo>
                  <a:pt x="67" y="158"/>
                  <a:pt x="67" y="158"/>
                  <a:pt x="47" y="190"/>
                </a:cubicBezTo>
                <a:cubicBezTo>
                  <a:pt x="37" y="208"/>
                  <a:pt x="37" y="208"/>
                  <a:pt x="23" y="243"/>
                </a:cubicBezTo>
                <a:cubicBezTo>
                  <a:pt x="19" y="253"/>
                  <a:pt x="15" y="267"/>
                  <a:pt x="12" y="277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2" y="278"/>
                  <a:pt x="12" y="278"/>
                  <a:pt x="12" y="278"/>
                </a:cubicBezTo>
                <a:cubicBezTo>
                  <a:pt x="12" y="277"/>
                  <a:pt x="12" y="277"/>
                  <a:pt x="12" y="277"/>
                </a:cubicBezTo>
                <a:cubicBezTo>
                  <a:pt x="11" y="281"/>
                  <a:pt x="11" y="281"/>
                  <a:pt x="11" y="281"/>
                </a:cubicBezTo>
                <a:cubicBezTo>
                  <a:pt x="10" y="286"/>
                  <a:pt x="10" y="286"/>
                  <a:pt x="10" y="286"/>
                </a:cubicBezTo>
                <a:cubicBezTo>
                  <a:pt x="10" y="288"/>
                  <a:pt x="10" y="289"/>
                  <a:pt x="9" y="291"/>
                </a:cubicBezTo>
                <a:cubicBezTo>
                  <a:pt x="9" y="294"/>
                  <a:pt x="9" y="294"/>
                  <a:pt x="9" y="294"/>
                </a:cubicBezTo>
                <a:cubicBezTo>
                  <a:pt x="8" y="297"/>
                  <a:pt x="8" y="297"/>
                  <a:pt x="8" y="297"/>
                </a:cubicBezTo>
                <a:cubicBezTo>
                  <a:pt x="8" y="300"/>
                  <a:pt x="8" y="300"/>
                  <a:pt x="8" y="300"/>
                </a:cubicBezTo>
                <a:cubicBezTo>
                  <a:pt x="7" y="304"/>
                  <a:pt x="7" y="304"/>
                  <a:pt x="7" y="304"/>
                </a:cubicBezTo>
                <a:cubicBezTo>
                  <a:pt x="7" y="306"/>
                  <a:pt x="7" y="306"/>
                  <a:pt x="7" y="306"/>
                </a:cubicBezTo>
                <a:cubicBezTo>
                  <a:pt x="6" y="310"/>
                  <a:pt x="6" y="310"/>
                  <a:pt x="6" y="310"/>
                </a:cubicBezTo>
                <a:cubicBezTo>
                  <a:pt x="6" y="311"/>
                  <a:pt x="6" y="311"/>
                  <a:pt x="6" y="311"/>
                </a:cubicBezTo>
                <a:cubicBezTo>
                  <a:pt x="7" y="308"/>
                  <a:pt x="7" y="308"/>
                  <a:pt x="7" y="308"/>
                </a:cubicBezTo>
                <a:cubicBezTo>
                  <a:pt x="8" y="304"/>
                  <a:pt x="8" y="304"/>
                  <a:pt x="8" y="304"/>
                </a:cubicBezTo>
                <a:cubicBezTo>
                  <a:pt x="9" y="298"/>
                  <a:pt x="9" y="298"/>
                  <a:pt x="9" y="298"/>
                </a:cubicBezTo>
                <a:cubicBezTo>
                  <a:pt x="10" y="291"/>
                  <a:pt x="10" y="291"/>
                  <a:pt x="10" y="291"/>
                </a:cubicBezTo>
                <a:cubicBezTo>
                  <a:pt x="12" y="283"/>
                  <a:pt x="12" y="283"/>
                  <a:pt x="12" y="283"/>
                </a:cubicBezTo>
                <a:cubicBezTo>
                  <a:pt x="12" y="280"/>
                  <a:pt x="13" y="277"/>
                  <a:pt x="14" y="274"/>
                </a:cubicBezTo>
                <a:cubicBezTo>
                  <a:pt x="15" y="272"/>
                  <a:pt x="15" y="270"/>
                  <a:pt x="16" y="268"/>
                </a:cubicBezTo>
                <a:cubicBezTo>
                  <a:pt x="18" y="262"/>
                  <a:pt x="18" y="262"/>
                  <a:pt x="18" y="262"/>
                </a:cubicBezTo>
                <a:cubicBezTo>
                  <a:pt x="19" y="260"/>
                  <a:pt x="19" y="260"/>
                  <a:pt x="19" y="260"/>
                </a:cubicBezTo>
                <a:cubicBezTo>
                  <a:pt x="21" y="255"/>
                  <a:pt x="21" y="255"/>
                  <a:pt x="21" y="255"/>
                </a:cubicBezTo>
                <a:cubicBezTo>
                  <a:pt x="23" y="252"/>
                  <a:pt x="23" y="252"/>
                  <a:pt x="23" y="252"/>
                </a:cubicBezTo>
                <a:cubicBezTo>
                  <a:pt x="24" y="250"/>
                  <a:pt x="24" y="250"/>
                  <a:pt x="24" y="250"/>
                </a:cubicBezTo>
                <a:cubicBezTo>
                  <a:pt x="26" y="246"/>
                  <a:pt x="26" y="246"/>
                  <a:pt x="26" y="246"/>
                </a:cubicBezTo>
                <a:cubicBezTo>
                  <a:pt x="27" y="244"/>
                  <a:pt x="27" y="244"/>
                  <a:pt x="27" y="244"/>
                </a:cubicBezTo>
                <a:cubicBezTo>
                  <a:pt x="29" y="237"/>
                  <a:pt x="29" y="237"/>
                  <a:pt x="29" y="237"/>
                </a:cubicBezTo>
                <a:cubicBezTo>
                  <a:pt x="30" y="235"/>
                  <a:pt x="30" y="235"/>
                  <a:pt x="30" y="235"/>
                </a:cubicBezTo>
                <a:cubicBezTo>
                  <a:pt x="31" y="231"/>
                  <a:pt x="31" y="231"/>
                  <a:pt x="31" y="231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4" y="226"/>
                  <a:pt x="34" y="226"/>
                  <a:pt x="34" y="226"/>
                </a:cubicBezTo>
                <a:cubicBezTo>
                  <a:pt x="32" y="231"/>
                  <a:pt x="32" y="231"/>
                  <a:pt x="32" y="231"/>
                </a:cubicBezTo>
                <a:cubicBezTo>
                  <a:pt x="35" y="226"/>
                  <a:pt x="35" y="226"/>
                  <a:pt x="35" y="226"/>
                </a:cubicBezTo>
                <a:cubicBezTo>
                  <a:pt x="37" y="223"/>
                  <a:pt x="37" y="223"/>
                  <a:pt x="37" y="223"/>
                </a:cubicBezTo>
                <a:cubicBezTo>
                  <a:pt x="38" y="220"/>
                  <a:pt x="38" y="220"/>
                  <a:pt x="38" y="220"/>
                </a:cubicBezTo>
                <a:cubicBezTo>
                  <a:pt x="42" y="212"/>
                  <a:pt x="42" y="212"/>
                  <a:pt x="42" y="212"/>
                </a:cubicBezTo>
                <a:cubicBezTo>
                  <a:pt x="43" y="212"/>
                  <a:pt x="43" y="212"/>
                  <a:pt x="44" y="212"/>
                </a:cubicBezTo>
                <a:cubicBezTo>
                  <a:pt x="46" y="210"/>
                  <a:pt x="46" y="210"/>
                  <a:pt x="46" y="210"/>
                </a:cubicBezTo>
                <a:cubicBezTo>
                  <a:pt x="48" y="209"/>
                  <a:pt x="48" y="209"/>
                  <a:pt x="48" y="209"/>
                </a:cubicBezTo>
                <a:cubicBezTo>
                  <a:pt x="49" y="206"/>
                  <a:pt x="49" y="206"/>
                  <a:pt x="49" y="206"/>
                </a:cubicBezTo>
                <a:cubicBezTo>
                  <a:pt x="52" y="199"/>
                  <a:pt x="52" y="199"/>
                  <a:pt x="52" y="199"/>
                </a:cubicBezTo>
                <a:cubicBezTo>
                  <a:pt x="56" y="194"/>
                  <a:pt x="56" y="194"/>
                  <a:pt x="56" y="194"/>
                </a:cubicBezTo>
                <a:cubicBezTo>
                  <a:pt x="56" y="194"/>
                  <a:pt x="57" y="194"/>
                  <a:pt x="57" y="194"/>
                </a:cubicBezTo>
                <a:cubicBezTo>
                  <a:pt x="59" y="192"/>
                  <a:pt x="59" y="192"/>
                  <a:pt x="59" y="192"/>
                </a:cubicBezTo>
                <a:cubicBezTo>
                  <a:pt x="60" y="192"/>
                  <a:pt x="60" y="192"/>
                  <a:pt x="60" y="192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6" y="186"/>
                  <a:pt x="66" y="186"/>
                  <a:pt x="66" y="186"/>
                </a:cubicBezTo>
                <a:cubicBezTo>
                  <a:pt x="68" y="186"/>
                  <a:pt x="69" y="186"/>
                  <a:pt x="70" y="187"/>
                </a:cubicBezTo>
                <a:cubicBezTo>
                  <a:pt x="70" y="188"/>
                  <a:pt x="69" y="188"/>
                  <a:pt x="69" y="189"/>
                </a:cubicBezTo>
                <a:cubicBezTo>
                  <a:pt x="68" y="189"/>
                  <a:pt x="67" y="189"/>
                  <a:pt x="66" y="189"/>
                </a:cubicBezTo>
                <a:cubicBezTo>
                  <a:pt x="63" y="192"/>
                  <a:pt x="63" y="192"/>
                  <a:pt x="61" y="196"/>
                </a:cubicBezTo>
                <a:cubicBezTo>
                  <a:pt x="61" y="197"/>
                  <a:pt x="61" y="197"/>
                  <a:pt x="61" y="197"/>
                </a:cubicBezTo>
                <a:cubicBezTo>
                  <a:pt x="64" y="195"/>
                  <a:pt x="64" y="195"/>
                  <a:pt x="64" y="195"/>
                </a:cubicBezTo>
                <a:cubicBezTo>
                  <a:pt x="66" y="193"/>
                  <a:pt x="66" y="193"/>
                  <a:pt x="66" y="193"/>
                </a:cubicBezTo>
                <a:cubicBezTo>
                  <a:pt x="68" y="192"/>
                  <a:pt x="68" y="192"/>
                  <a:pt x="68" y="192"/>
                </a:cubicBezTo>
                <a:cubicBezTo>
                  <a:pt x="71" y="190"/>
                  <a:pt x="71" y="190"/>
                  <a:pt x="71" y="190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7" y="185"/>
                  <a:pt x="77" y="185"/>
                  <a:pt x="77" y="185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0" y="179"/>
                  <a:pt x="80" y="179"/>
                  <a:pt x="80" y="179"/>
                </a:cubicBezTo>
                <a:cubicBezTo>
                  <a:pt x="75" y="184"/>
                  <a:pt x="75" y="184"/>
                  <a:pt x="75" y="184"/>
                </a:cubicBezTo>
                <a:cubicBezTo>
                  <a:pt x="73" y="184"/>
                  <a:pt x="73" y="184"/>
                  <a:pt x="73" y="184"/>
                </a:cubicBezTo>
                <a:cubicBezTo>
                  <a:pt x="73" y="182"/>
                  <a:pt x="73" y="182"/>
                  <a:pt x="73" y="182"/>
                </a:cubicBezTo>
                <a:cubicBezTo>
                  <a:pt x="73" y="178"/>
                  <a:pt x="73" y="178"/>
                  <a:pt x="73" y="178"/>
                </a:cubicBezTo>
                <a:cubicBezTo>
                  <a:pt x="76" y="171"/>
                  <a:pt x="76" y="171"/>
                  <a:pt x="76" y="171"/>
                </a:cubicBezTo>
                <a:cubicBezTo>
                  <a:pt x="80" y="168"/>
                  <a:pt x="80" y="168"/>
                  <a:pt x="80" y="168"/>
                </a:cubicBezTo>
                <a:cubicBezTo>
                  <a:pt x="83" y="163"/>
                  <a:pt x="83" y="163"/>
                  <a:pt x="83" y="163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8" y="164"/>
                  <a:pt x="78" y="164"/>
                  <a:pt x="78" y="164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67" y="174"/>
                  <a:pt x="67" y="174"/>
                  <a:pt x="67" y="174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9" y="171"/>
                  <a:pt x="69" y="171"/>
                  <a:pt x="69" y="171"/>
                </a:cubicBezTo>
                <a:cubicBezTo>
                  <a:pt x="71" y="169"/>
                  <a:pt x="71" y="169"/>
                  <a:pt x="71" y="169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2" y="167"/>
                  <a:pt x="72" y="167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80" y="161"/>
                  <a:pt x="80" y="161"/>
                  <a:pt x="80" y="161"/>
                </a:cubicBezTo>
                <a:cubicBezTo>
                  <a:pt x="83" y="157"/>
                  <a:pt x="83" y="157"/>
                  <a:pt x="83" y="15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7" y="156"/>
                  <a:pt x="87" y="156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3" y="157"/>
                  <a:pt x="93" y="157"/>
                  <a:pt x="93" y="157"/>
                </a:cubicBezTo>
                <a:cubicBezTo>
                  <a:pt x="95" y="157"/>
                  <a:pt x="95" y="157"/>
                  <a:pt x="95" y="157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10" y="148"/>
                  <a:pt x="110" y="148"/>
                  <a:pt x="110" y="148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2" name="Group 232"/>
          <p:cNvGrpSpPr/>
          <p:nvPr/>
        </p:nvGrpSpPr>
        <p:grpSpPr>
          <a:xfrm>
            <a:off x="8577507" y="842044"/>
            <a:ext cx="994112" cy="992416"/>
            <a:chOff x="864537" y="1822859"/>
            <a:chExt cx="971309" cy="971307"/>
          </a:xfrm>
        </p:grpSpPr>
        <p:sp>
          <p:nvSpPr>
            <p:cNvPr id="234" name="Oval 233"/>
            <p:cNvSpPr/>
            <p:nvPr/>
          </p:nvSpPr>
          <p:spPr>
            <a:xfrm>
              <a:off x="932451" y="1890773"/>
              <a:ext cx="835480" cy="8354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5" name="Oval 234"/>
            <p:cNvSpPr/>
            <p:nvPr/>
          </p:nvSpPr>
          <p:spPr>
            <a:xfrm>
              <a:off x="864537" y="1822859"/>
              <a:ext cx="971309" cy="97130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" name="Group 232"/>
          <p:cNvGrpSpPr/>
          <p:nvPr/>
        </p:nvGrpSpPr>
        <p:grpSpPr>
          <a:xfrm>
            <a:off x="8577507" y="5337172"/>
            <a:ext cx="994112" cy="992416"/>
            <a:chOff x="864537" y="1822859"/>
            <a:chExt cx="971309" cy="971307"/>
          </a:xfrm>
        </p:grpSpPr>
        <p:sp>
          <p:nvSpPr>
            <p:cNvPr id="44" name="Oval 43"/>
            <p:cNvSpPr/>
            <p:nvPr/>
          </p:nvSpPr>
          <p:spPr>
            <a:xfrm>
              <a:off x="932451" y="1890773"/>
              <a:ext cx="835480" cy="83547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864537" y="1822859"/>
              <a:ext cx="971309" cy="971307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" name="Group 232"/>
          <p:cNvGrpSpPr/>
          <p:nvPr/>
        </p:nvGrpSpPr>
        <p:grpSpPr>
          <a:xfrm>
            <a:off x="10109079" y="3132883"/>
            <a:ext cx="994112" cy="992416"/>
            <a:chOff x="864537" y="1822859"/>
            <a:chExt cx="971309" cy="971307"/>
          </a:xfrm>
        </p:grpSpPr>
        <p:sp>
          <p:nvSpPr>
            <p:cNvPr id="47" name="Oval 46"/>
            <p:cNvSpPr/>
            <p:nvPr/>
          </p:nvSpPr>
          <p:spPr>
            <a:xfrm>
              <a:off x="932451" y="1890773"/>
              <a:ext cx="835480" cy="8354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864537" y="1822859"/>
              <a:ext cx="971309" cy="971307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5" name="Group 232"/>
          <p:cNvGrpSpPr/>
          <p:nvPr/>
        </p:nvGrpSpPr>
        <p:grpSpPr>
          <a:xfrm>
            <a:off x="9679736" y="1724585"/>
            <a:ext cx="994112" cy="992416"/>
            <a:chOff x="864537" y="1822859"/>
            <a:chExt cx="971309" cy="971307"/>
          </a:xfrm>
        </p:grpSpPr>
        <p:sp>
          <p:nvSpPr>
            <p:cNvPr id="50" name="Oval 49"/>
            <p:cNvSpPr/>
            <p:nvPr/>
          </p:nvSpPr>
          <p:spPr>
            <a:xfrm>
              <a:off x="932451" y="1890773"/>
              <a:ext cx="835480" cy="8354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864537" y="1822859"/>
              <a:ext cx="971309" cy="97130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" name="Group 232"/>
          <p:cNvGrpSpPr/>
          <p:nvPr/>
        </p:nvGrpSpPr>
        <p:grpSpPr>
          <a:xfrm>
            <a:off x="9679736" y="4414145"/>
            <a:ext cx="994112" cy="992416"/>
            <a:chOff x="864537" y="1822859"/>
            <a:chExt cx="971309" cy="971307"/>
          </a:xfrm>
        </p:grpSpPr>
        <p:sp>
          <p:nvSpPr>
            <p:cNvPr id="53" name="Oval 52"/>
            <p:cNvSpPr/>
            <p:nvPr/>
          </p:nvSpPr>
          <p:spPr>
            <a:xfrm>
              <a:off x="932451" y="1890773"/>
              <a:ext cx="835480" cy="83547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864537" y="1822859"/>
              <a:ext cx="971309" cy="971307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rgbClr val="FFC000"/>
                </a:solidFill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C1118E29-153D-DF4B-B998-3CD33A088C33}"/>
              </a:ext>
            </a:extLst>
          </p:cNvPr>
          <p:cNvSpPr txBox="1"/>
          <p:nvPr/>
        </p:nvSpPr>
        <p:spPr>
          <a:xfrm>
            <a:off x="314821" y="1586480"/>
            <a:ext cx="4206700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r" defTabSz="914400">
              <a:spcBef>
                <a:spcPct val="20000"/>
              </a:spcBef>
              <a:defRPr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C26954-566C-9E49-90A6-F77191902E9F}"/>
              </a:ext>
            </a:extLst>
          </p:cNvPr>
          <p:cNvSpPr txBox="1"/>
          <p:nvPr/>
        </p:nvSpPr>
        <p:spPr>
          <a:xfrm>
            <a:off x="269458" y="4442698"/>
            <a:ext cx="4252063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r" defTabSz="914400">
              <a:spcBef>
                <a:spcPct val="20000"/>
              </a:spcBef>
              <a:defRPr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EB546A-CFAC-7046-9D26-6BADEAC60E13}"/>
              </a:ext>
            </a:extLst>
          </p:cNvPr>
          <p:cNvGrpSpPr/>
          <p:nvPr/>
        </p:nvGrpSpPr>
        <p:grpSpPr>
          <a:xfrm>
            <a:off x="1309530" y="1053575"/>
            <a:ext cx="4086540" cy="4632734"/>
            <a:chOff x="1587662" y="964141"/>
            <a:chExt cx="4086540" cy="4632734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432DB3C-1764-E944-BC1E-61F59BC5B543}"/>
                </a:ext>
              </a:extLst>
            </p:cNvPr>
            <p:cNvSpPr txBox="1"/>
            <p:nvPr/>
          </p:nvSpPr>
          <p:spPr>
            <a:xfrm>
              <a:off x="2590929" y="2170028"/>
              <a:ext cx="2207273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2"/>
                  </a:solidFill>
                </a:rPr>
                <a:t>Missing values strategy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2FE298-9787-8347-AD28-026118B9086D}"/>
                </a:ext>
              </a:extLst>
            </p:cNvPr>
            <p:cNvGrpSpPr/>
            <p:nvPr/>
          </p:nvGrpSpPr>
          <p:grpSpPr>
            <a:xfrm>
              <a:off x="1608100" y="1945086"/>
              <a:ext cx="788568" cy="726885"/>
              <a:chOff x="4088134" y="1876914"/>
              <a:chExt cx="789186" cy="726885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1B0151E-751C-154D-A907-B41E12A3945C}"/>
                  </a:ext>
                </a:extLst>
              </p:cNvPr>
              <p:cNvSpPr/>
              <p:nvPr/>
            </p:nvSpPr>
            <p:spPr>
              <a:xfrm>
                <a:off x="4088134" y="1876914"/>
                <a:ext cx="789186" cy="7268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>
                  <a:solidFill>
                    <a:schemeClr val="accent2">
                      <a:lumMod val="50000"/>
                    </a:schemeClr>
                  </a:solidFill>
                  <a:latin typeface="FontAwesome" pitchFamily="2" charset="0"/>
                </a:endParaRPr>
              </a:p>
            </p:txBody>
          </p:sp>
          <p:pic>
            <p:nvPicPr>
              <p:cNvPr id="40" name="Graphic 39" descr="Magnifying glass">
                <a:extLst>
                  <a:ext uri="{FF2B5EF4-FFF2-40B4-BE49-F238E27FC236}">
                    <a16:creationId xmlns:a16="http://schemas.microsoft.com/office/drawing/2014/main" id="{5DCED32C-F4A4-4347-A057-304CE7841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54046" y="1997729"/>
                <a:ext cx="453313" cy="491118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CB952BF-AE06-3D4C-BD2D-7403E0EED4DE}"/>
                </a:ext>
              </a:extLst>
            </p:cNvPr>
            <p:cNvSpPr txBox="1"/>
            <p:nvPr/>
          </p:nvSpPr>
          <p:spPr>
            <a:xfrm>
              <a:off x="2590929" y="1185343"/>
              <a:ext cx="158646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1"/>
                  </a:solidFill>
                </a:rPr>
                <a:t>Region overview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8AFE22-4097-9242-B96D-4B5BAB3AA2CB}"/>
                </a:ext>
              </a:extLst>
            </p:cNvPr>
            <p:cNvGrpSpPr/>
            <p:nvPr/>
          </p:nvGrpSpPr>
          <p:grpSpPr>
            <a:xfrm>
              <a:off x="1595859" y="964141"/>
              <a:ext cx="804474" cy="726878"/>
              <a:chOff x="4068918" y="963075"/>
              <a:chExt cx="804474" cy="72687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19D30A1-1D6D-AB4E-99FB-6B8737B76F0B}"/>
                  </a:ext>
                </a:extLst>
              </p:cNvPr>
              <p:cNvSpPr/>
              <p:nvPr/>
            </p:nvSpPr>
            <p:spPr>
              <a:xfrm>
                <a:off x="4068918" y="963075"/>
                <a:ext cx="804474" cy="7268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  <a:latin typeface="FontAwesome" pitchFamily="2" charset="0"/>
                </a:endParaRPr>
              </a:p>
            </p:txBody>
          </p:sp>
          <p:sp>
            <p:nvSpPr>
              <p:cNvPr id="97" name="Freeform 5">
                <a:extLst>
                  <a:ext uri="{FF2B5EF4-FFF2-40B4-BE49-F238E27FC236}">
                    <a16:creationId xmlns:a16="http://schemas.microsoft.com/office/drawing/2014/main" id="{D1F03A1C-1B19-CF43-8624-AE1633E42C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2039" y="1134738"/>
                <a:ext cx="411653" cy="382909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255" y="135"/>
                  </a:cxn>
                  <a:cxn ang="0">
                    <a:pos x="277" y="122"/>
                  </a:cxn>
                  <a:cxn ang="0">
                    <a:pos x="303" y="116"/>
                  </a:cxn>
                  <a:cxn ang="0">
                    <a:pos x="296" y="105"/>
                  </a:cxn>
                  <a:cxn ang="0">
                    <a:pos x="278" y="89"/>
                  </a:cxn>
                  <a:cxn ang="0">
                    <a:pos x="265" y="90"/>
                  </a:cxn>
                  <a:cxn ang="0">
                    <a:pos x="256" y="82"/>
                  </a:cxn>
                  <a:cxn ang="0">
                    <a:pos x="231" y="73"/>
                  </a:cxn>
                  <a:cxn ang="0">
                    <a:pos x="234" y="98"/>
                  </a:cxn>
                  <a:cxn ang="0">
                    <a:pos x="224" y="118"/>
                  </a:cxn>
                  <a:cxn ang="0">
                    <a:pos x="205" y="103"/>
                  </a:cxn>
                  <a:cxn ang="0">
                    <a:pos x="175" y="89"/>
                  </a:cxn>
                  <a:cxn ang="0">
                    <a:pos x="183" y="68"/>
                  </a:cxn>
                  <a:cxn ang="0">
                    <a:pos x="212" y="58"/>
                  </a:cxn>
                  <a:cxn ang="0">
                    <a:pos x="207" y="47"/>
                  </a:cxn>
                  <a:cxn ang="0">
                    <a:pos x="188" y="50"/>
                  </a:cxn>
                  <a:cxn ang="0">
                    <a:pos x="168" y="37"/>
                  </a:cxn>
                  <a:cxn ang="0">
                    <a:pos x="171" y="52"/>
                  </a:cxn>
                  <a:cxn ang="0">
                    <a:pos x="157" y="52"/>
                  </a:cxn>
                  <a:cxn ang="0">
                    <a:pos x="141" y="40"/>
                  </a:cxn>
                  <a:cxn ang="0">
                    <a:pos x="126" y="47"/>
                  </a:cxn>
                  <a:cxn ang="0">
                    <a:pos x="143" y="51"/>
                  </a:cxn>
                  <a:cxn ang="0">
                    <a:pos x="131" y="58"/>
                  </a:cxn>
                  <a:cxn ang="0">
                    <a:pos x="56" y="107"/>
                  </a:cxn>
                  <a:cxn ang="0">
                    <a:pos x="65" y="118"/>
                  </a:cxn>
                  <a:cxn ang="0">
                    <a:pos x="79" y="135"/>
                  </a:cxn>
                  <a:cxn ang="0">
                    <a:pos x="74" y="158"/>
                  </a:cxn>
                  <a:cxn ang="0">
                    <a:pos x="88" y="185"/>
                  </a:cxn>
                  <a:cxn ang="0">
                    <a:pos x="108" y="214"/>
                  </a:cxn>
                  <a:cxn ang="0">
                    <a:pos x="118" y="227"/>
                  </a:cxn>
                  <a:cxn ang="0">
                    <a:pos x="105" y="197"/>
                  </a:cxn>
                  <a:cxn ang="0">
                    <a:pos x="125" y="225"/>
                  </a:cxn>
                  <a:cxn ang="0">
                    <a:pos x="150" y="255"/>
                  </a:cxn>
                  <a:cxn ang="0">
                    <a:pos x="184" y="269"/>
                  </a:cxn>
                  <a:cxn ang="0">
                    <a:pos x="213" y="290"/>
                  </a:cxn>
                  <a:cxn ang="0">
                    <a:pos x="224" y="288"/>
                  </a:cxn>
                  <a:cxn ang="0">
                    <a:pos x="212" y="268"/>
                  </a:cxn>
                  <a:cxn ang="0">
                    <a:pos x="197" y="262"/>
                  </a:cxn>
                  <a:cxn ang="0">
                    <a:pos x="194" y="239"/>
                  </a:cxn>
                  <a:cxn ang="0">
                    <a:pos x="171" y="250"/>
                  </a:cxn>
                  <a:cxn ang="0">
                    <a:pos x="168" y="210"/>
                  </a:cxn>
                  <a:cxn ang="0">
                    <a:pos x="184" y="206"/>
                  </a:cxn>
                  <a:cxn ang="0">
                    <a:pos x="196" y="202"/>
                  </a:cxn>
                  <a:cxn ang="0">
                    <a:pos x="214" y="211"/>
                  </a:cxn>
                  <a:cxn ang="0">
                    <a:pos x="221" y="205"/>
                  </a:cxn>
                  <a:cxn ang="0">
                    <a:pos x="234" y="179"/>
                  </a:cxn>
                  <a:cxn ang="0">
                    <a:pos x="233" y="171"/>
                  </a:cxn>
                  <a:cxn ang="0">
                    <a:pos x="252" y="157"/>
                  </a:cxn>
                  <a:cxn ang="0">
                    <a:pos x="266" y="143"/>
                  </a:cxn>
                  <a:cxn ang="0">
                    <a:pos x="273" y="131"/>
                  </a:cxn>
                  <a:cxn ang="0">
                    <a:pos x="255" y="135"/>
                  </a:cxn>
                  <a:cxn ang="0">
                    <a:pos x="295" y="298"/>
                  </a:cxn>
                  <a:cxn ang="0">
                    <a:pos x="272" y="288"/>
                  </a:cxn>
                  <a:cxn ang="0">
                    <a:pos x="251" y="288"/>
                  </a:cxn>
                  <a:cxn ang="0">
                    <a:pos x="236" y="286"/>
                  </a:cxn>
                  <a:cxn ang="0">
                    <a:pos x="230" y="307"/>
                  </a:cxn>
                  <a:cxn ang="0">
                    <a:pos x="223" y="335"/>
                  </a:cxn>
                  <a:cxn ang="0">
                    <a:pos x="308" y="302"/>
                  </a:cxn>
                </a:cxnLst>
                <a:rect l="0" t="0" r="r" b="b"/>
                <a:pathLst>
                  <a:path w="384" h="384">
                    <a:moveTo>
                      <a:pt x="384" y="192"/>
                    </a:moveTo>
                    <a:cubicBezTo>
                      <a:pt x="384" y="298"/>
                      <a:pt x="298" y="384"/>
                      <a:pt x="192" y="384"/>
                    </a:cubicBezTo>
                    <a:cubicBezTo>
                      <a:pt x="86" y="384"/>
                      <a:pt x="0" y="298"/>
                      <a:pt x="0" y="192"/>
                    </a:cubicBezTo>
                    <a:cubicBezTo>
                      <a:pt x="0" y="86"/>
                      <a:pt x="86" y="0"/>
                      <a:pt x="192" y="0"/>
                    </a:cubicBezTo>
                    <a:cubicBezTo>
                      <a:pt x="298" y="0"/>
                      <a:pt x="384" y="86"/>
                      <a:pt x="384" y="192"/>
                    </a:cubicBezTo>
                    <a:close/>
                    <a:moveTo>
                      <a:pt x="255" y="135"/>
                    </a:moveTo>
                    <a:cubicBezTo>
                      <a:pt x="256" y="135"/>
                      <a:pt x="257" y="130"/>
                      <a:pt x="258" y="129"/>
                    </a:cubicBezTo>
                    <a:cubicBezTo>
                      <a:pt x="260" y="127"/>
                      <a:pt x="262" y="126"/>
                      <a:pt x="264" y="125"/>
                    </a:cubicBezTo>
                    <a:cubicBezTo>
                      <a:pt x="268" y="124"/>
                      <a:pt x="272" y="123"/>
                      <a:pt x="277" y="122"/>
                    </a:cubicBezTo>
                    <a:cubicBezTo>
                      <a:pt x="281" y="121"/>
                      <a:pt x="286" y="121"/>
                      <a:pt x="289" y="125"/>
                    </a:cubicBezTo>
                    <a:cubicBezTo>
                      <a:pt x="289" y="124"/>
                      <a:pt x="295" y="119"/>
                      <a:pt x="295" y="119"/>
                    </a:cubicBezTo>
                    <a:cubicBezTo>
                      <a:pt x="298" y="118"/>
                      <a:pt x="301" y="118"/>
                      <a:pt x="303" y="116"/>
                    </a:cubicBezTo>
                    <a:cubicBezTo>
                      <a:pt x="303" y="115"/>
                      <a:pt x="303" y="110"/>
                      <a:pt x="303" y="110"/>
                    </a:cubicBezTo>
                    <a:cubicBezTo>
                      <a:pt x="299" y="111"/>
                      <a:pt x="298" y="107"/>
                      <a:pt x="297" y="103"/>
                    </a:cubicBezTo>
                    <a:cubicBezTo>
                      <a:pt x="297" y="104"/>
                      <a:pt x="297" y="104"/>
                      <a:pt x="296" y="105"/>
                    </a:cubicBezTo>
                    <a:cubicBezTo>
                      <a:pt x="296" y="102"/>
                      <a:pt x="291" y="104"/>
                      <a:pt x="290" y="104"/>
                    </a:cubicBezTo>
                    <a:cubicBezTo>
                      <a:pt x="284" y="102"/>
                      <a:pt x="285" y="98"/>
                      <a:pt x="283" y="94"/>
                    </a:cubicBezTo>
                    <a:cubicBezTo>
                      <a:pt x="282" y="92"/>
                      <a:pt x="279" y="91"/>
                      <a:pt x="278" y="89"/>
                    </a:cubicBezTo>
                    <a:cubicBezTo>
                      <a:pt x="277" y="87"/>
                      <a:pt x="277" y="84"/>
                      <a:pt x="274" y="84"/>
                    </a:cubicBezTo>
                    <a:cubicBezTo>
                      <a:pt x="273" y="84"/>
                      <a:pt x="270" y="89"/>
                      <a:pt x="270" y="89"/>
                    </a:cubicBezTo>
                    <a:cubicBezTo>
                      <a:pt x="267" y="88"/>
                      <a:pt x="266" y="89"/>
                      <a:pt x="265" y="90"/>
                    </a:cubicBezTo>
                    <a:cubicBezTo>
                      <a:pt x="263" y="91"/>
                      <a:pt x="262" y="91"/>
                      <a:pt x="260" y="92"/>
                    </a:cubicBezTo>
                    <a:cubicBezTo>
                      <a:pt x="265" y="90"/>
                      <a:pt x="258" y="88"/>
                      <a:pt x="256" y="88"/>
                    </a:cubicBezTo>
                    <a:cubicBezTo>
                      <a:pt x="260" y="87"/>
                      <a:pt x="258" y="83"/>
                      <a:pt x="256" y="82"/>
                    </a:cubicBezTo>
                    <a:cubicBezTo>
                      <a:pt x="256" y="82"/>
                      <a:pt x="257" y="82"/>
                      <a:pt x="257" y="82"/>
                    </a:cubicBezTo>
                    <a:cubicBezTo>
                      <a:pt x="257" y="79"/>
                      <a:pt x="250" y="77"/>
                      <a:pt x="247" y="76"/>
                    </a:cubicBezTo>
                    <a:cubicBezTo>
                      <a:pt x="245" y="74"/>
                      <a:pt x="233" y="72"/>
                      <a:pt x="231" y="73"/>
                    </a:cubicBezTo>
                    <a:cubicBezTo>
                      <a:pt x="228" y="75"/>
                      <a:pt x="231" y="80"/>
                      <a:pt x="231" y="83"/>
                    </a:cubicBezTo>
                    <a:cubicBezTo>
                      <a:pt x="232" y="86"/>
                      <a:pt x="228" y="86"/>
                      <a:pt x="228" y="89"/>
                    </a:cubicBezTo>
                    <a:cubicBezTo>
                      <a:pt x="228" y="93"/>
                      <a:pt x="236" y="92"/>
                      <a:pt x="234" y="98"/>
                    </a:cubicBezTo>
                    <a:cubicBezTo>
                      <a:pt x="233" y="102"/>
                      <a:pt x="228" y="102"/>
                      <a:pt x="226" y="105"/>
                    </a:cubicBezTo>
                    <a:cubicBezTo>
                      <a:pt x="224" y="108"/>
                      <a:pt x="227" y="112"/>
                      <a:pt x="229" y="114"/>
                    </a:cubicBezTo>
                    <a:cubicBezTo>
                      <a:pt x="231" y="115"/>
                      <a:pt x="225" y="118"/>
                      <a:pt x="224" y="118"/>
                    </a:cubicBezTo>
                    <a:cubicBezTo>
                      <a:pt x="220" y="120"/>
                      <a:pt x="217" y="114"/>
                      <a:pt x="216" y="110"/>
                    </a:cubicBezTo>
                    <a:cubicBezTo>
                      <a:pt x="215" y="108"/>
                      <a:pt x="215" y="104"/>
                      <a:pt x="212" y="103"/>
                    </a:cubicBezTo>
                    <a:cubicBezTo>
                      <a:pt x="210" y="102"/>
                      <a:pt x="206" y="102"/>
                      <a:pt x="205" y="103"/>
                    </a:cubicBezTo>
                    <a:cubicBezTo>
                      <a:pt x="203" y="99"/>
                      <a:pt x="198" y="98"/>
                      <a:pt x="194" y="97"/>
                    </a:cubicBezTo>
                    <a:cubicBezTo>
                      <a:pt x="189" y="95"/>
                      <a:pt x="185" y="95"/>
                      <a:pt x="180" y="96"/>
                    </a:cubicBezTo>
                    <a:cubicBezTo>
                      <a:pt x="181" y="95"/>
                      <a:pt x="179" y="88"/>
                      <a:pt x="175" y="89"/>
                    </a:cubicBezTo>
                    <a:cubicBezTo>
                      <a:pt x="176" y="86"/>
                      <a:pt x="176" y="84"/>
                      <a:pt x="176" y="81"/>
                    </a:cubicBezTo>
                    <a:cubicBezTo>
                      <a:pt x="177" y="79"/>
                      <a:pt x="178" y="77"/>
                      <a:pt x="179" y="75"/>
                    </a:cubicBezTo>
                    <a:cubicBezTo>
                      <a:pt x="180" y="74"/>
                      <a:pt x="185" y="69"/>
                      <a:pt x="183" y="68"/>
                    </a:cubicBezTo>
                    <a:cubicBezTo>
                      <a:pt x="188" y="69"/>
                      <a:pt x="193" y="69"/>
                      <a:pt x="196" y="66"/>
                    </a:cubicBezTo>
                    <a:cubicBezTo>
                      <a:pt x="198" y="63"/>
                      <a:pt x="199" y="60"/>
                      <a:pt x="202" y="57"/>
                    </a:cubicBezTo>
                    <a:cubicBezTo>
                      <a:pt x="205" y="53"/>
                      <a:pt x="209" y="58"/>
                      <a:pt x="212" y="58"/>
                    </a:cubicBezTo>
                    <a:cubicBezTo>
                      <a:pt x="217" y="59"/>
                      <a:pt x="217" y="53"/>
                      <a:pt x="214" y="51"/>
                    </a:cubicBezTo>
                    <a:cubicBezTo>
                      <a:pt x="218" y="51"/>
                      <a:pt x="215" y="45"/>
                      <a:pt x="213" y="44"/>
                    </a:cubicBezTo>
                    <a:cubicBezTo>
                      <a:pt x="211" y="43"/>
                      <a:pt x="202" y="46"/>
                      <a:pt x="207" y="47"/>
                    </a:cubicBezTo>
                    <a:cubicBezTo>
                      <a:pt x="206" y="47"/>
                      <a:pt x="200" y="59"/>
                      <a:pt x="196" y="53"/>
                    </a:cubicBezTo>
                    <a:cubicBezTo>
                      <a:pt x="195" y="52"/>
                      <a:pt x="195" y="47"/>
                      <a:pt x="193" y="46"/>
                    </a:cubicBezTo>
                    <a:cubicBezTo>
                      <a:pt x="190" y="46"/>
                      <a:pt x="189" y="49"/>
                      <a:pt x="188" y="50"/>
                    </a:cubicBezTo>
                    <a:cubicBezTo>
                      <a:pt x="190" y="47"/>
                      <a:pt x="181" y="45"/>
                      <a:pt x="180" y="44"/>
                    </a:cubicBezTo>
                    <a:cubicBezTo>
                      <a:pt x="183" y="42"/>
                      <a:pt x="180" y="39"/>
                      <a:pt x="178" y="38"/>
                    </a:cubicBezTo>
                    <a:cubicBezTo>
                      <a:pt x="176" y="36"/>
                      <a:pt x="169" y="35"/>
                      <a:pt x="168" y="37"/>
                    </a:cubicBezTo>
                    <a:cubicBezTo>
                      <a:pt x="163" y="43"/>
                      <a:pt x="173" y="44"/>
                      <a:pt x="175" y="45"/>
                    </a:cubicBezTo>
                    <a:cubicBezTo>
                      <a:pt x="176" y="46"/>
                      <a:pt x="179" y="48"/>
                      <a:pt x="177" y="49"/>
                    </a:cubicBezTo>
                    <a:cubicBezTo>
                      <a:pt x="176" y="50"/>
                      <a:pt x="171" y="51"/>
                      <a:pt x="171" y="52"/>
                    </a:cubicBezTo>
                    <a:cubicBezTo>
                      <a:pt x="169" y="54"/>
                      <a:pt x="172" y="57"/>
                      <a:pt x="170" y="59"/>
                    </a:cubicBezTo>
                    <a:cubicBezTo>
                      <a:pt x="168" y="57"/>
                      <a:pt x="168" y="53"/>
                      <a:pt x="166" y="50"/>
                    </a:cubicBezTo>
                    <a:cubicBezTo>
                      <a:pt x="168" y="53"/>
                      <a:pt x="157" y="52"/>
                      <a:pt x="157" y="52"/>
                    </a:cubicBezTo>
                    <a:cubicBezTo>
                      <a:pt x="154" y="52"/>
                      <a:pt x="148" y="54"/>
                      <a:pt x="145" y="50"/>
                    </a:cubicBezTo>
                    <a:cubicBezTo>
                      <a:pt x="144" y="49"/>
                      <a:pt x="144" y="44"/>
                      <a:pt x="146" y="45"/>
                    </a:cubicBezTo>
                    <a:cubicBezTo>
                      <a:pt x="144" y="43"/>
                      <a:pt x="142" y="41"/>
                      <a:pt x="141" y="40"/>
                    </a:cubicBezTo>
                    <a:cubicBezTo>
                      <a:pt x="132" y="43"/>
                      <a:pt x="125" y="47"/>
                      <a:pt x="117" y="51"/>
                    </a:cubicBezTo>
                    <a:cubicBezTo>
                      <a:pt x="118" y="51"/>
                      <a:pt x="119" y="51"/>
                      <a:pt x="120" y="50"/>
                    </a:cubicBezTo>
                    <a:cubicBezTo>
                      <a:pt x="122" y="50"/>
                      <a:pt x="124" y="48"/>
                      <a:pt x="126" y="47"/>
                    </a:cubicBezTo>
                    <a:cubicBezTo>
                      <a:pt x="128" y="46"/>
                      <a:pt x="134" y="43"/>
                      <a:pt x="136" y="46"/>
                    </a:cubicBezTo>
                    <a:cubicBezTo>
                      <a:pt x="137" y="45"/>
                      <a:pt x="137" y="45"/>
                      <a:pt x="138" y="44"/>
                    </a:cubicBezTo>
                    <a:cubicBezTo>
                      <a:pt x="139" y="46"/>
                      <a:pt x="141" y="48"/>
                      <a:pt x="143" y="51"/>
                    </a:cubicBezTo>
                    <a:cubicBezTo>
                      <a:pt x="141" y="50"/>
                      <a:pt x="137" y="50"/>
                      <a:pt x="135" y="50"/>
                    </a:cubicBezTo>
                    <a:cubicBezTo>
                      <a:pt x="133" y="51"/>
                      <a:pt x="130" y="51"/>
                      <a:pt x="130" y="53"/>
                    </a:cubicBezTo>
                    <a:cubicBezTo>
                      <a:pt x="130" y="55"/>
                      <a:pt x="131" y="57"/>
                      <a:pt x="131" y="58"/>
                    </a:cubicBezTo>
                    <a:cubicBezTo>
                      <a:pt x="128" y="56"/>
                      <a:pt x="125" y="52"/>
                      <a:pt x="121" y="51"/>
                    </a:cubicBezTo>
                    <a:cubicBezTo>
                      <a:pt x="119" y="51"/>
                      <a:pt x="117" y="51"/>
                      <a:pt x="115" y="52"/>
                    </a:cubicBezTo>
                    <a:cubicBezTo>
                      <a:pt x="91" y="65"/>
                      <a:pt x="71" y="84"/>
                      <a:pt x="56" y="107"/>
                    </a:cubicBezTo>
                    <a:cubicBezTo>
                      <a:pt x="57" y="108"/>
                      <a:pt x="58" y="109"/>
                      <a:pt x="59" y="109"/>
                    </a:cubicBezTo>
                    <a:cubicBezTo>
                      <a:pt x="62" y="110"/>
                      <a:pt x="59" y="117"/>
                      <a:pt x="64" y="113"/>
                    </a:cubicBezTo>
                    <a:cubicBezTo>
                      <a:pt x="66" y="115"/>
                      <a:pt x="66" y="116"/>
                      <a:pt x="65" y="118"/>
                    </a:cubicBezTo>
                    <a:cubicBezTo>
                      <a:pt x="65" y="118"/>
                      <a:pt x="75" y="124"/>
                      <a:pt x="76" y="125"/>
                    </a:cubicBezTo>
                    <a:cubicBezTo>
                      <a:pt x="78" y="126"/>
                      <a:pt x="80" y="128"/>
                      <a:pt x="81" y="130"/>
                    </a:cubicBezTo>
                    <a:cubicBezTo>
                      <a:pt x="82" y="132"/>
                      <a:pt x="80" y="134"/>
                      <a:pt x="79" y="135"/>
                    </a:cubicBezTo>
                    <a:cubicBezTo>
                      <a:pt x="78" y="134"/>
                      <a:pt x="75" y="130"/>
                      <a:pt x="74" y="131"/>
                    </a:cubicBezTo>
                    <a:cubicBezTo>
                      <a:pt x="73" y="133"/>
                      <a:pt x="74" y="139"/>
                      <a:pt x="77" y="139"/>
                    </a:cubicBezTo>
                    <a:cubicBezTo>
                      <a:pt x="73" y="139"/>
                      <a:pt x="75" y="155"/>
                      <a:pt x="74" y="158"/>
                    </a:cubicBezTo>
                    <a:cubicBezTo>
                      <a:pt x="74" y="158"/>
                      <a:pt x="74" y="158"/>
                      <a:pt x="74" y="158"/>
                    </a:cubicBezTo>
                    <a:cubicBezTo>
                      <a:pt x="73" y="161"/>
                      <a:pt x="76" y="173"/>
                      <a:pt x="81" y="172"/>
                    </a:cubicBezTo>
                    <a:cubicBezTo>
                      <a:pt x="78" y="172"/>
                      <a:pt x="87" y="184"/>
                      <a:pt x="88" y="185"/>
                    </a:cubicBezTo>
                    <a:cubicBezTo>
                      <a:pt x="91" y="187"/>
                      <a:pt x="95" y="188"/>
                      <a:pt x="97" y="192"/>
                    </a:cubicBezTo>
                    <a:cubicBezTo>
                      <a:pt x="100" y="195"/>
                      <a:pt x="100" y="201"/>
                      <a:pt x="103" y="203"/>
                    </a:cubicBezTo>
                    <a:cubicBezTo>
                      <a:pt x="102" y="206"/>
                      <a:pt x="108" y="210"/>
                      <a:pt x="108" y="214"/>
                    </a:cubicBezTo>
                    <a:cubicBezTo>
                      <a:pt x="108" y="214"/>
                      <a:pt x="107" y="214"/>
                      <a:pt x="107" y="215"/>
                    </a:cubicBezTo>
                    <a:cubicBezTo>
                      <a:pt x="108" y="218"/>
                      <a:pt x="113" y="218"/>
                      <a:pt x="115" y="221"/>
                    </a:cubicBezTo>
                    <a:cubicBezTo>
                      <a:pt x="116" y="223"/>
                      <a:pt x="115" y="228"/>
                      <a:pt x="118" y="227"/>
                    </a:cubicBezTo>
                    <a:cubicBezTo>
                      <a:pt x="118" y="222"/>
                      <a:pt x="115" y="216"/>
                      <a:pt x="112" y="212"/>
                    </a:cubicBezTo>
                    <a:cubicBezTo>
                      <a:pt x="110" y="209"/>
                      <a:pt x="109" y="207"/>
                      <a:pt x="108" y="204"/>
                    </a:cubicBezTo>
                    <a:cubicBezTo>
                      <a:pt x="106" y="202"/>
                      <a:pt x="106" y="199"/>
                      <a:pt x="105" y="197"/>
                    </a:cubicBezTo>
                    <a:cubicBezTo>
                      <a:pt x="106" y="197"/>
                      <a:pt x="112" y="199"/>
                      <a:pt x="111" y="200"/>
                    </a:cubicBezTo>
                    <a:cubicBezTo>
                      <a:pt x="109" y="205"/>
                      <a:pt x="119" y="214"/>
                      <a:pt x="122" y="217"/>
                    </a:cubicBezTo>
                    <a:cubicBezTo>
                      <a:pt x="123" y="218"/>
                      <a:pt x="128" y="225"/>
                      <a:pt x="125" y="225"/>
                    </a:cubicBezTo>
                    <a:cubicBezTo>
                      <a:pt x="129" y="225"/>
                      <a:pt x="133" y="230"/>
                      <a:pt x="135" y="233"/>
                    </a:cubicBezTo>
                    <a:cubicBezTo>
                      <a:pt x="137" y="236"/>
                      <a:pt x="136" y="241"/>
                      <a:pt x="138" y="245"/>
                    </a:cubicBezTo>
                    <a:cubicBezTo>
                      <a:pt x="139" y="250"/>
                      <a:pt x="146" y="252"/>
                      <a:pt x="150" y="255"/>
                    </a:cubicBezTo>
                    <a:cubicBezTo>
                      <a:pt x="154" y="256"/>
                      <a:pt x="157" y="259"/>
                      <a:pt x="160" y="260"/>
                    </a:cubicBezTo>
                    <a:cubicBezTo>
                      <a:pt x="166" y="262"/>
                      <a:pt x="167" y="260"/>
                      <a:pt x="171" y="260"/>
                    </a:cubicBezTo>
                    <a:cubicBezTo>
                      <a:pt x="178" y="259"/>
                      <a:pt x="179" y="266"/>
                      <a:pt x="184" y="269"/>
                    </a:cubicBezTo>
                    <a:cubicBezTo>
                      <a:pt x="187" y="270"/>
                      <a:pt x="194" y="273"/>
                      <a:pt x="198" y="271"/>
                    </a:cubicBezTo>
                    <a:cubicBezTo>
                      <a:pt x="196" y="272"/>
                      <a:pt x="203" y="282"/>
                      <a:pt x="204" y="283"/>
                    </a:cubicBezTo>
                    <a:cubicBezTo>
                      <a:pt x="206" y="286"/>
                      <a:pt x="210" y="287"/>
                      <a:pt x="213" y="290"/>
                    </a:cubicBezTo>
                    <a:cubicBezTo>
                      <a:pt x="213" y="290"/>
                      <a:pt x="214" y="289"/>
                      <a:pt x="214" y="288"/>
                    </a:cubicBezTo>
                    <a:cubicBezTo>
                      <a:pt x="213" y="291"/>
                      <a:pt x="218" y="296"/>
                      <a:pt x="221" y="296"/>
                    </a:cubicBezTo>
                    <a:cubicBezTo>
                      <a:pt x="223" y="295"/>
                      <a:pt x="224" y="290"/>
                      <a:pt x="224" y="288"/>
                    </a:cubicBezTo>
                    <a:cubicBezTo>
                      <a:pt x="219" y="290"/>
                      <a:pt x="215" y="288"/>
                      <a:pt x="212" y="283"/>
                    </a:cubicBezTo>
                    <a:cubicBezTo>
                      <a:pt x="211" y="282"/>
                      <a:pt x="207" y="275"/>
                      <a:pt x="211" y="275"/>
                    </a:cubicBezTo>
                    <a:cubicBezTo>
                      <a:pt x="216" y="275"/>
                      <a:pt x="212" y="271"/>
                      <a:pt x="212" y="268"/>
                    </a:cubicBezTo>
                    <a:cubicBezTo>
                      <a:pt x="211" y="264"/>
                      <a:pt x="208" y="262"/>
                      <a:pt x="206" y="259"/>
                    </a:cubicBezTo>
                    <a:cubicBezTo>
                      <a:pt x="205" y="262"/>
                      <a:pt x="200" y="261"/>
                      <a:pt x="198" y="259"/>
                    </a:cubicBezTo>
                    <a:cubicBezTo>
                      <a:pt x="198" y="259"/>
                      <a:pt x="197" y="261"/>
                      <a:pt x="197" y="262"/>
                    </a:cubicBezTo>
                    <a:cubicBezTo>
                      <a:pt x="196" y="262"/>
                      <a:pt x="195" y="262"/>
                      <a:pt x="194" y="261"/>
                    </a:cubicBezTo>
                    <a:cubicBezTo>
                      <a:pt x="194" y="258"/>
                      <a:pt x="194" y="255"/>
                      <a:pt x="195" y="251"/>
                    </a:cubicBezTo>
                    <a:cubicBezTo>
                      <a:pt x="196" y="247"/>
                      <a:pt x="205" y="238"/>
                      <a:pt x="194" y="239"/>
                    </a:cubicBezTo>
                    <a:cubicBezTo>
                      <a:pt x="190" y="239"/>
                      <a:pt x="188" y="240"/>
                      <a:pt x="187" y="244"/>
                    </a:cubicBezTo>
                    <a:cubicBezTo>
                      <a:pt x="186" y="247"/>
                      <a:pt x="186" y="249"/>
                      <a:pt x="183" y="251"/>
                    </a:cubicBezTo>
                    <a:cubicBezTo>
                      <a:pt x="181" y="252"/>
                      <a:pt x="173" y="251"/>
                      <a:pt x="171" y="250"/>
                    </a:cubicBezTo>
                    <a:cubicBezTo>
                      <a:pt x="166" y="247"/>
                      <a:pt x="163" y="239"/>
                      <a:pt x="163" y="234"/>
                    </a:cubicBezTo>
                    <a:cubicBezTo>
                      <a:pt x="163" y="227"/>
                      <a:pt x="166" y="221"/>
                      <a:pt x="163" y="215"/>
                    </a:cubicBezTo>
                    <a:cubicBezTo>
                      <a:pt x="164" y="213"/>
                      <a:pt x="166" y="211"/>
                      <a:pt x="168" y="210"/>
                    </a:cubicBezTo>
                    <a:cubicBezTo>
                      <a:pt x="169" y="209"/>
                      <a:pt x="171" y="210"/>
                      <a:pt x="172" y="207"/>
                    </a:cubicBezTo>
                    <a:cubicBezTo>
                      <a:pt x="171" y="207"/>
                      <a:pt x="170" y="206"/>
                      <a:pt x="170" y="206"/>
                    </a:cubicBezTo>
                    <a:cubicBezTo>
                      <a:pt x="173" y="208"/>
                      <a:pt x="180" y="203"/>
                      <a:pt x="184" y="206"/>
                    </a:cubicBezTo>
                    <a:cubicBezTo>
                      <a:pt x="186" y="207"/>
                      <a:pt x="188" y="208"/>
                      <a:pt x="189" y="205"/>
                    </a:cubicBezTo>
                    <a:cubicBezTo>
                      <a:pt x="189" y="205"/>
                      <a:pt x="187" y="202"/>
                      <a:pt x="188" y="200"/>
                    </a:cubicBezTo>
                    <a:cubicBezTo>
                      <a:pt x="189" y="204"/>
                      <a:pt x="192" y="205"/>
                      <a:pt x="196" y="202"/>
                    </a:cubicBezTo>
                    <a:cubicBezTo>
                      <a:pt x="197" y="203"/>
                      <a:pt x="201" y="203"/>
                      <a:pt x="204" y="204"/>
                    </a:cubicBezTo>
                    <a:cubicBezTo>
                      <a:pt x="207" y="206"/>
                      <a:pt x="207" y="209"/>
                      <a:pt x="211" y="205"/>
                    </a:cubicBezTo>
                    <a:cubicBezTo>
                      <a:pt x="213" y="208"/>
                      <a:pt x="213" y="208"/>
                      <a:pt x="214" y="211"/>
                    </a:cubicBezTo>
                    <a:cubicBezTo>
                      <a:pt x="214" y="214"/>
                      <a:pt x="216" y="221"/>
                      <a:pt x="218" y="222"/>
                    </a:cubicBezTo>
                    <a:cubicBezTo>
                      <a:pt x="224" y="225"/>
                      <a:pt x="222" y="217"/>
                      <a:pt x="222" y="214"/>
                    </a:cubicBezTo>
                    <a:cubicBezTo>
                      <a:pt x="222" y="213"/>
                      <a:pt x="222" y="205"/>
                      <a:pt x="221" y="205"/>
                    </a:cubicBezTo>
                    <a:cubicBezTo>
                      <a:pt x="213" y="203"/>
                      <a:pt x="216" y="197"/>
                      <a:pt x="221" y="193"/>
                    </a:cubicBezTo>
                    <a:cubicBezTo>
                      <a:pt x="222" y="192"/>
                      <a:pt x="227" y="190"/>
                      <a:pt x="230" y="188"/>
                    </a:cubicBezTo>
                    <a:cubicBezTo>
                      <a:pt x="232" y="186"/>
                      <a:pt x="235" y="183"/>
                      <a:pt x="234" y="179"/>
                    </a:cubicBezTo>
                    <a:cubicBezTo>
                      <a:pt x="235" y="179"/>
                      <a:pt x="236" y="178"/>
                      <a:pt x="236" y="177"/>
                    </a:cubicBezTo>
                    <a:cubicBezTo>
                      <a:pt x="236" y="177"/>
                      <a:pt x="233" y="174"/>
                      <a:pt x="232" y="175"/>
                    </a:cubicBezTo>
                    <a:cubicBezTo>
                      <a:pt x="234" y="174"/>
                      <a:pt x="234" y="172"/>
                      <a:pt x="233" y="171"/>
                    </a:cubicBezTo>
                    <a:cubicBezTo>
                      <a:pt x="235" y="169"/>
                      <a:pt x="234" y="166"/>
                      <a:pt x="236" y="165"/>
                    </a:cubicBezTo>
                    <a:cubicBezTo>
                      <a:pt x="239" y="169"/>
                      <a:pt x="245" y="165"/>
                      <a:pt x="242" y="162"/>
                    </a:cubicBezTo>
                    <a:cubicBezTo>
                      <a:pt x="244" y="158"/>
                      <a:pt x="250" y="160"/>
                      <a:pt x="252" y="157"/>
                    </a:cubicBezTo>
                    <a:cubicBezTo>
                      <a:pt x="255" y="158"/>
                      <a:pt x="253" y="153"/>
                      <a:pt x="255" y="150"/>
                    </a:cubicBezTo>
                    <a:cubicBezTo>
                      <a:pt x="256" y="148"/>
                      <a:pt x="259" y="148"/>
                      <a:pt x="262" y="147"/>
                    </a:cubicBezTo>
                    <a:cubicBezTo>
                      <a:pt x="262" y="147"/>
                      <a:pt x="268" y="143"/>
                      <a:pt x="266" y="143"/>
                    </a:cubicBezTo>
                    <a:cubicBezTo>
                      <a:pt x="270" y="144"/>
                      <a:pt x="279" y="139"/>
                      <a:pt x="272" y="135"/>
                    </a:cubicBezTo>
                    <a:cubicBezTo>
                      <a:pt x="273" y="133"/>
                      <a:pt x="270" y="132"/>
                      <a:pt x="268" y="132"/>
                    </a:cubicBezTo>
                    <a:cubicBezTo>
                      <a:pt x="269" y="131"/>
                      <a:pt x="272" y="132"/>
                      <a:pt x="273" y="131"/>
                    </a:cubicBezTo>
                    <a:cubicBezTo>
                      <a:pt x="276" y="129"/>
                      <a:pt x="274" y="128"/>
                      <a:pt x="271" y="127"/>
                    </a:cubicBezTo>
                    <a:cubicBezTo>
                      <a:pt x="268" y="126"/>
                      <a:pt x="263" y="128"/>
                      <a:pt x="261" y="130"/>
                    </a:cubicBezTo>
                    <a:cubicBezTo>
                      <a:pt x="259" y="132"/>
                      <a:pt x="257" y="134"/>
                      <a:pt x="255" y="135"/>
                    </a:cubicBezTo>
                    <a:close/>
                    <a:moveTo>
                      <a:pt x="308" y="302"/>
                    </a:moveTo>
                    <a:cubicBezTo>
                      <a:pt x="306" y="301"/>
                      <a:pt x="303" y="301"/>
                      <a:pt x="301" y="300"/>
                    </a:cubicBezTo>
                    <a:cubicBezTo>
                      <a:pt x="299" y="300"/>
                      <a:pt x="298" y="299"/>
                      <a:pt x="295" y="298"/>
                    </a:cubicBezTo>
                    <a:cubicBezTo>
                      <a:pt x="296" y="293"/>
                      <a:pt x="290" y="292"/>
                      <a:pt x="287" y="289"/>
                    </a:cubicBezTo>
                    <a:cubicBezTo>
                      <a:pt x="284" y="287"/>
                      <a:pt x="282" y="284"/>
                      <a:pt x="277" y="285"/>
                    </a:cubicBezTo>
                    <a:cubicBezTo>
                      <a:pt x="276" y="285"/>
                      <a:pt x="271" y="287"/>
                      <a:pt x="272" y="288"/>
                    </a:cubicBezTo>
                    <a:cubicBezTo>
                      <a:pt x="269" y="285"/>
                      <a:pt x="268" y="284"/>
                      <a:pt x="263" y="282"/>
                    </a:cubicBezTo>
                    <a:cubicBezTo>
                      <a:pt x="259" y="281"/>
                      <a:pt x="257" y="276"/>
                      <a:pt x="253" y="281"/>
                    </a:cubicBezTo>
                    <a:cubicBezTo>
                      <a:pt x="251" y="283"/>
                      <a:pt x="252" y="286"/>
                      <a:pt x="251" y="288"/>
                    </a:cubicBezTo>
                    <a:cubicBezTo>
                      <a:pt x="247" y="285"/>
                      <a:pt x="254" y="282"/>
                      <a:pt x="251" y="279"/>
                    </a:cubicBezTo>
                    <a:cubicBezTo>
                      <a:pt x="248" y="275"/>
                      <a:pt x="243" y="281"/>
                      <a:pt x="240" y="282"/>
                    </a:cubicBezTo>
                    <a:cubicBezTo>
                      <a:pt x="239" y="284"/>
                      <a:pt x="237" y="284"/>
                      <a:pt x="236" y="286"/>
                    </a:cubicBezTo>
                    <a:cubicBezTo>
                      <a:pt x="235" y="287"/>
                      <a:pt x="234" y="290"/>
                      <a:pt x="233" y="291"/>
                    </a:cubicBezTo>
                    <a:cubicBezTo>
                      <a:pt x="233" y="289"/>
                      <a:pt x="228" y="290"/>
                      <a:pt x="228" y="288"/>
                    </a:cubicBezTo>
                    <a:cubicBezTo>
                      <a:pt x="229" y="294"/>
                      <a:pt x="229" y="301"/>
                      <a:pt x="230" y="307"/>
                    </a:cubicBezTo>
                    <a:cubicBezTo>
                      <a:pt x="231" y="310"/>
                      <a:pt x="230" y="316"/>
                      <a:pt x="227" y="319"/>
                    </a:cubicBezTo>
                    <a:cubicBezTo>
                      <a:pt x="224" y="321"/>
                      <a:pt x="221" y="324"/>
                      <a:pt x="220" y="329"/>
                    </a:cubicBezTo>
                    <a:cubicBezTo>
                      <a:pt x="220" y="332"/>
                      <a:pt x="220" y="334"/>
                      <a:pt x="223" y="335"/>
                    </a:cubicBezTo>
                    <a:cubicBezTo>
                      <a:pt x="223" y="339"/>
                      <a:pt x="219" y="342"/>
                      <a:pt x="219" y="346"/>
                    </a:cubicBezTo>
                    <a:cubicBezTo>
                      <a:pt x="219" y="346"/>
                      <a:pt x="220" y="348"/>
                      <a:pt x="220" y="350"/>
                    </a:cubicBezTo>
                    <a:cubicBezTo>
                      <a:pt x="254" y="344"/>
                      <a:pt x="285" y="327"/>
                      <a:pt x="308" y="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1E8EFB-F333-DB4A-BD7B-AAF08B5683EB}"/>
                </a:ext>
              </a:extLst>
            </p:cNvPr>
            <p:cNvGrpSpPr/>
            <p:nvPr/>
          </p:nvGrpSpPr>
          <p:grpSpPr>
            <a:xfrm>
              <a:off x="1587662" y="2880991"/>
              <a:ext cx="2615905" cy="726885"/>
              <a:chOff x="1736689" y="2895590"/>
              <a:chExt cx="2615905" cy="726885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39BEBBF-A5AE-D64A-851E-EEE7DF00D86D}"/>
                  </a:ext>
                </a:extLst>
              </p:cNvPr>
              <p:cNvSpPr txBox="1"/>
              <p:nvPr/>
            </p:nvSpPr>
            <p:spPr>
              <a:xfrm>
                <a:off x="1736689" y="3151277"/>
                <a:ext cx="26159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b="1" dirty="0">
                    <a:solidFill>
                      <a:schemeClr val="accent3"/>
                    </a:solidFill>
                  </a:rPr>
                  <a:t>Analysis strategy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7ED3CE-B9F1-6240-99FA-F753200280F5}"/>
                  </a:ext>
                </a:extLst>
              </p:cNvPr>
              <p:cNvGrpSpPr/>
              <p:nvPr/>
            </p:nvGrpSpPr>
            <p:grpSpPr>
              <a:xfrm>
                <a:off x="1757126" y="2895590"/>
                <a:ext cx="804483" cy="726885"/>
                <a:chOff x="4070973" y="2794270"/>
                <a:chExt cx="804483" cy="726885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17681E8E-6D0C-E34F-B911-CF798EEE781B}"/>
                    </a:ext>
                  </a:extLst>
                </p:cNvPr>
                <p:cNvSpPr/>
                <p:nvPr/>
              </p:nvSpPr>
              <p:spPr>
                <a:xfrm>
                  <a:off x="4070973" y="2794270"/>
                  <a:ext cx="804483" cy="72688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5" name="Freeform 245">
                  <a:extLst>
                    <a:ext uri="{FF2B5EF4-FFF2-40B4-BE49-F238E27FC236}">
                      <a16:creationId xmlns:a16="http://schemas.microsoft.com/office/drawing/2014/main" id="{9188657D-249F-CA4C-A42E-9E4BA4857B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0151" y="2986291"/>
                  <a:ext cx="368579" cy="342841"/>
                </a:xfrm>
                <a:custGeom>
                  <a:avLst/>
                  <a:gdLst/>
                  <a:ahLst/>
                  <a:cxnLst>
                    <a:cxn ang="0">
                      <a:pos x="68" y="3"/>
                    </a:cxn>
                    <a:cxn ang="0">
                      <a:pos x="58" y="61"/>
                    </a:cxn>
                    <a:cxn ang="0">
                      <a:pos x="57" y="63"/>
                    </a:cxn>
                    <a:cxn ang="0">
                      <a:pos x="56" y="63"/>
                    </a:cxn>
                    <a:cxn ang="0">
                      <a:pos x="55" y="63"/>
                    </a:cxn>
                    <a:cxn ang="0">
                      <a:pos x="38" y="56"/>
                    </a:cxn>
                    <a:cxn ang="0">
                      <a:pos x="28" y="67"/>
                    </a:cxn>
                    <a:cxn ang="0">
                      <a:pos x="26" y="68"/>
                    </a:cxn>
                    <a:cxn ang="0">
                      <a:pos x="26" y="68"/>
                    </a:cxn>
                    <a:cxn ang="0">
                      <a:pos x="24" y="65"/>
                    </a:cxn>
                    <a:cxn ang="0">
                      <a:pos x="24" y="52"/>
                    </a:cxn>
                    <a:cxn ang="0">
                      <a:pos x="57" y="12"/>
                    </a:cxn>
                    <a:cxn ang="0">
                      <a:pos x="16" y="47"/>
                    </a:cxn>
                    <a:cxn ang="0">
                      <a:pos x="1" y="41"/>
                    </a:cxn>
                    <a:cxn ang="0">
                      <a:pos x="0" y="39"/>
                    </a:cxn>
                    <a:cxn ang="0">
                      <a:pos x="1" y="36"/>
                    </a:cxn>
                    <a:cxn ang="0">
                      <a:pos x="64" y="0"/>
                    </a:cxn>
                    <a:cxn ang="0">
                      <a:pos x="65" y="0"/>
                    </a:cxn>
                    <a:cxn ang="0">
                      <a:pos x="67" y="0"/>
                    </a:cxn>
                    <a:cxn ang="0">
                      <a:pos x="68" y="3"/>
                    </a:cxn>
                  </a:cxnLst>
                  <a:rect l="0" t="0" r="r" b="b"/>
                  <a:pathLst>
                    <a:path w="68" h="68">
                      <a:moveTo>
                        <a:pt x="68" y="3"/>
                      </a:move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58" y="62"/>
                        <a:pt x="57" y="62"/>
                        <a:pt x="57" y="63"/>
                      </a:cubicBezTo>
                      <a:cubicBezTo>
                        <a:pt x="56" y="63"/>
                        <a:pt x="56" y="63"/>
                        <a:pt x="56" y="63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38" y="56"/>
                        <a:pt x="38" y="56"/>
                        <a:pt x="38" y="56"/>
                      </a:cubicBezTo>
                      <a:cubicBezTo>
                        <a:pt x="28" y="67"/>
                        <a:pt x="28" y="67"/>
                        <a:pt x="28" y="67"/>
                      </a:cubicBezTo>
                      <a:cubicBezTo>
                        <a:pt x="28" y="67"/>
                        <a:pt x="27" y="68"/>
                        <a:pt x="26" y="68"/>
                      </a:cubicBezTo>
                      <a:cubicBezTo>
                        <a:pt x="26" y="68"/>
                        <a:pt x="26" y="68"/>
                        <a:pt x="26" y="68"/>
                      </a:cubicBezTo>
                      <a:cubicBezTo>
                        <a:pt x="25" y="67"/>
                        <a:pt x="24" y="66"/>
                        <a:pt x="24" y="65"/>
                      </a:cubicBezTo>
                      <a:cubicBezTo>
                        <a:pt x="24" y="52"/>
                        <a:pt x="24" y="52"/>
                        <a:pt x="24" y="52"/>
                      </a:cubicBezTo>
                      <a:cubicBezTo>
                        <a:pt x="57" y="12"/>
                        <a:pt x="57" y="12"/>
                        <a:pt x="57" y="12"/>
                      </a:cubicBezTo>
                      <a:cubicBezTo>
                        <a:pt x="16" y="47"/>
                        <a:pt x="16" y="47"/>
                        <a:pt x="16" y="47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40"/>
                        <a:pt x="0" y="40"/>
                        <a:pt x="0" y="39"/>
                      </a:cubicBezTo>
                      <a:cubicBezTo>
                        <a:pt x="0" y="38"/>
                        <a:pt x="0" y="37"/>
                        <a:pt x="1" y="36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6" y="0"/>
                        <a:pt x="66" y="0"/>
                        <a:pt x="67" y="0"/>
                      </a:cubicBezTo>
                      <a:cubicBezTo>
                        <a:pt x="68" y="1"/>
                        <a:pt x="68" y="2"/>
                        <a:pt x="68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A0E0B48-0A2D-2D4B-877F-C2AB04822F39}"/>
                </a:ext>
              </a:extLst>
            </p:cNvPr>
            <p:cNvGrpSpPr/>
            <p:nvPr/>
          </p:nvGrpSpPr>
          <p:grpSpPr>
            <a:xfrm>
              <a:off x="1623928" y="3880523"/>
              <a:ext cx="1746189" cy="726885"/>
              <a:chOff x="1761101" y="3786339"/>
              <a:chExt cx="1746189" cy="726885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A8CA9F3-3C36-914C-BA3B-737E35830269}"/>
                  </a:ext>
                </a:extLst>
              </p:cNvPr>
              <p:cNvSpPr txBox="1"/>
              <p:nvPr/>
            </p:nvSpPr>
            <p:spPr>
              <a:xfrm>
                <a:off x="2728102" y="4072672"/>
                <a:ext cx="779188" cy="2770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/>
                <a:r>
                  <a:rPr lang="en-US" b="1" dirty="0">
                    <a:solidFill>
                      <a:schemeClr val="accent6"/>
                    </a:solidFill>
                  </a:rPr>
                  <a:t>Analysis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6CEBFB5-A0FA-344B-AA43-AD32688BF255}"/>
                  </a:ext>
                </a:extLst>
              </p:cNvPr>
              <p:cNvGrpSpPr/>
              <p:nvPr/>
            </p:nvGrpSpPr>
            <p:grpSpPr>
              <a:xfrm>
                <a:off x="1761101" y="3786339"/>
                <a:ext cx="804483" cy="726885"/>
                <a:chOff x="4070973" y="3737589"/>
                <a:chExt cx="804483" cy="726885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404AD1C0-356E-8D45-89AB-79933E1F82D5}"/>
                    </a:ext>
                  </a:extLst>
                </p:cNvPr>
                <p:cNvSpPr/>
                <p:nvPr/>
              </p:nvSpPr>
              <p:spPr>
                <a:xfrm>
                  <a:off x="4070973" y="3737589"/>
                  <a:ext cx="804483" cy="726885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chemeClr val="accent6"/>
                    </a:solidFill>
                    <a:latin typeface="FontAwesome" pitchFamily="2" charset="0"/>
                  </a:endParaRPr>
                </a:p>
              </p:txBody>
            </p:sp>
            <p:pic>
              <p:nvPicPr>
                <p:cNvPr id="42" name="Graphic 41" descr="Bar graph with upward trend">
                  <a:extLst>
                    <a:ext uri="{FF2B5EF4-FFF2-40B4-BE49-F238E27FC236}">
                      <a16:creationId xmlns:a16="http://schemas.microsoft.com/office/drawing/2014/main" id="{3B2C955D-0EB8-7E41-97E0-FDFCAD2F26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0019" y="3842951"/>
                  <a:ext cx="524584" cy="5245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A176A31-60A7-C345-B232-F124F7563366}"/>
                </a:ext>
              </a:extLst>
            </p:cNvPr>
            <p:cNvGrpSpPr/>
            <p:nvPr/>
          </p:nvGrpSpPr>
          <p:grpSpPr>
            <a:xfrm>
              <a:off x="1599839" y="4869990"/>
              <a:ext cx="4074363" cy="726885"/>
              <a:chOff x="1764163" y="4824028"/>
              <a:chExt cx="4074363" cy="726885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4E75F3E-3A91-094F-B594-EB5EFAA55E99}"/>
                  </a:ext>
                </a:extLst>
              </p:cNvPr>
              <p:cNvSpPr txBox="1"/>
              <p:nvPr/>
            </p:nvSpPr>
            <p:spPr>
              <a:xfrm>
                <a:off x="2676763" y="5048970"/>
                <a:ext cx="3161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/>
                <a:r>
                  <a:rPr lang="en-US" b="1" dirty="0">
                    <a:solidFill>
                      <a:schemeClr val="accent5"/>
                    </a:solidFill>
                  </a:rPr>
                  <a:t>Dropped values and data quality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5196B19-869B-C24A-9C47-5DEEDC4BEA1D}"/>
                  </a:ext>
                </a:extLst>
              </p:cNvPr>
              <p:cNvGrpSpPr/>
              <p:nvPr/>
            </p:nvGrpSpPr>
            <p:grpSpPr>
              <a:xfrm>
                <a:off x="1764163" y="4824028"/>
                <a:ext cx="804483" cy="726885"/>
                <a:chOff x="4070973" y="4680908"/>
                <a:chExt cx="804483" cy="726885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84C5E07C-8BEA-0E4C-8839-FC2943AC61B5}"/>
                    </a:ext>
                  </a:extLst>
                </p:cNvPr>
                <p:cNvSpPr/>
                <p:nvPr/>
              </p:nvSpPr>
              <p:spPr>
                <a:xfrm>
                  <a:off x="4070973" y="4680908"/>
                  <a:ext cx="804483" cy="726885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46" name="Graphic 45" descr="Scales of justice">
                  <a:extLst>
                    <a:ext uri="{FF2B5EF4-FFF2-40B4-BE49-F238E27FC236}">
                      <a16:creationId xmlns:a16="http://schemas.microsoft.com/office/drawing/2014/main" id="{EE91B446-B44B-674F-8AB5-72D314145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3531" y="4820015"/>
                  <a:ext cx="448670" cy="44867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998928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383">
            <a:extLst>
              <a:ext uri="{FF2B5EF4-FFF2-40B4-BE49-F238E27FC236}">
                <a16:creationId xmlns:a16="http://schemas.microsoft.com/office/drawing/2014/main" id="{3910B169-56D5-6A45-B9AA-2D24BC88F48A}"/>
              </a:ext>
            </a:extLst>
          </p:cNvPr>
          <p:cNvGrpSpPr/>
          <p:nvPr/>
        </p:nvGrpSpPr>
        <p:grpSpPr>
          <a:xfrm>
            <a:off x="-1155717" y="372965"/>
            <a:ext cx="7790332" cy="6112070"/>
            <a:chOff x="4713288" y="1038225"/>
            <a:chExt cx="2847975" cy="2012950"/>
          </a:xfrm>
          <a:solidFill>
            <a:schemeClr val="bg1">
              <a:lumMod val="65000"/>
            </a:schemeClr>
          </a:solidFill>
        </p:grpSpPr>
        <p:sp>
          <p:nvSpPr>
            <p:cNvPr id="143" name="Freeform 101">
              <a:extLst>
                <a:ext uri="{FF2B5EF4-FFF2-40B4-BE49-F238E27FC236}">
                  <a16:creationId xmlns:a16="http://schemas.microsoft.com/office/drawing/2014/main" id="{934E4525-B06C-1F48-BF8E-09D05BB6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27250"/>
              <a:ext cx="622300" cy="538163"/>
            </a:xfrm>
            <a:custGeom>
              <a:avLst/>
              <a:gdLst/>
              <a:ahLst/>
              <a:cxnLst>
                <a:cxn ang="0">
                  <a:pos x="102" y="154"/>
                </a:cxn>
                <a:cxn ang="0">
                  <a:pos x="113" y="126"/>
                </a:cxn>
                <a:cxn ang="0">
                  <a:pos x="122" y="86"/>
                </a:cxn>
                <a:cxn ang="0">
                  <a:pos x="125" y="77"/>
                </a:cxn>
                <a:cxn ang="0">
                  <a:pos x="108" y="77"/>
                </a:cxn>
                <a:cxn ang="0">
                  <a:pos x="64" y="77"/>
                </a:cxn>
                <a:cxn ang="0">
                  <a:pos x="27" y="79"/>
                </a:cxn>
                <a:cxn ang="0">
                  <a:pos x="26" y="77"/>
                </a:cxn>
                <a:cxn ang="0">
                  <a:pos x="0" y="55"/>
                </a:cxn>
                <a:cxn ang="0">
                  <a:pos x="9" y="37"/>
                </a:cxn>
                <a:cxn ang="0">
                  <a:pos x="41" y="20"/>
                </a:cxn>
                <a:cxn ang="0">
                  <a:pos x="48" y="13"/>
                </a:cxn>
                <a:cxn ang="0">
                  <a:pos x="80" y="4"/>
                </a:cxn>
                <a:cxn ang="0">
                  <a:pos x="127" y="7"/>
                </a:cxn>
                <a:cxn ang="0">
                  <a:pos x="174" y="15"/>
                </a:cxn>
                <a:cxn ang="0">
                  <a:pos x="223" y="21"/>
                </a:cxn>
                <a:cxn ang="0">
                  <a:pos x="256" y="44"/>
                </a:cxn>
                <a:cxn ang="0">
                  <a:pos x="278" y="33"/>
                </a:cxn>
                <a:cxn ang="0">
                  <a:pos x="281" y="43"/>
                </a:cxn>
                <a:cxn ang="0">
                  <a:pos x="289" y="65"/>
                </a:cxn>
                <a:cxn ang="0">
                  <a:pos x="309" y="76"/>
                </a:cxn>
                <a:cxn ang="0">
                  <a:pos x="350" y="76"/>
                </a:cxn>
                <a:cxn ang="0">
                  <a:pos x="359" y="63"/>
                </a:cxn>
                <a:cxn ang="0">
                  <a:pos x="387" y="51"/>
                </a:cxn>
                <a:cxn ang="0">
                  <a:pos x="439" y="74"/>
                </a:cxn>
                <a:cxn ang="0">
                  <a:pos x="445" y="96"/>
                </a:cxn>
                <a:cxn ang="0">
                  <a:pos x="435" y="119"/>
                </a:cxn>
                <a:cxn ang="0">
                  <a:pos x="436" y="138"/>
                </a:cxn>
                <a:cxn ang="0">
                  <a:pos x="449" y="156"/>
                </a:cxn>
                <a:cxn ang="0">
                  <a:pos x="445" y="179"/>
                </a:cxn>
                <a:cxn ang="0">
                  <a:pos x="448" y="232"/>
                </a:cxn>
                <a:cxn ang="0">
                  <a:pos x="448" y="240"/>
                </a:cxn>
                <a:cxn ang="0">
                  <a:pos x="393" y="231"/>
                </a:cxn>
                <a:cxn ang="0">
                  <a:pos x="370" y="220"/>
                </a:cxn>
                <a:cxn ang="0">
                  <a:pos x="333" y="207"/>
                </a:cxn>
                <a:cxn ang="0">
                  <a:pos x="313" y="192"/>
                </a:cxn>
                <a:cxn ang="0">
                  <a:pos x="278" y="183"/>
                </a:cxn>
                <a:cxn ang="0">
                  <a:pos x="304" y="224"/>
                </a:cxn>
                <a:cxn ang="0">
                  <a:pos x="315" y="227"/>
                </a:cxn>
                <a:cxn ang="0">
                  <a:pos x="313" y="246"/>
                </a:cxn>
                <a:cxn ang="0">
                  <a:pos x="379" y="225"/>
                </a:cxn>
                <a:cxn ang="0">
                  <a:pos x="406" y="260"/>
                </a:cxn>
                <a:cxn ang="0">
                  <a:pos x="414" y="270"/>
                </a:cxn>
                <a:cxn ang="0">
                  <a:pos x="410" y="302"/>
                </a:cxn>
                <a:cxn ang="0">
                  <a:pos x="390" y="321"/>
                </a:cxn>
                <a:cxn ang="0">
                  <a:pos x="365" y="347"/>
                </a:cxn>
                <a:cxn ang="0">
                  <a:pos x="328" y="368"/>
                </a:cxn>
                <a:cxn ang="0">
                  <a:pos x="265" y="395"/>
                </a:cxn>
                <a:cxn ang="0">
                  <a:pos x="234" y="404"/>
                </a:cxn>
                <a:cxn ang="0">
                  <a:pos x="217" y="399"/>
                </a:cxn>
                <a:cxn ang="0">
                  <a:pos x="209" y="372"/>
                </a:cxn>
                <a:cxn ang="0">
                  <a:pos x="198" y="340"/>
                </a:cxn>
                <a:cxn ang="0">
                  <a:pos x="162" y="280"/>
                </a:cxn>
                <a:cxn ang="0">
                  <a:pos x="154" y="259"/>
                </a:cxn>
                <a:cxn ang="0">
                  <a:pos x="140" y="251"/>
                </a:cxn>
                <a:cxn ang="0">
                  <a:pos x="131" y="229"/>
                </a:cxn>
                <a:cxn ang="0">
                  <a:pos x="109" y="196"/>
                </a:cxn>
                <a:cxn ang="0">
                  <a:pos x="112" y="177"/>
                </a:cxn>
              </a:cxnLst>
              <a:rect l="0" t="0" r="r" b="b"/>
              <a:pathLst>
                <a:path w="467" h="405">
                  <a:moveTo>
                    <a:pt x="112" y="177"/>
                  </a:moveTo>
                  <a:cubicBezTo>
                    <a:pt x="102" y="154"/>
                    <a:pt x="102" y="154"/>
                    <a:pt x="102" y="154"/>
                  </a:cubicBezTo>
                  <a:cubicBezTo>
                    <a:pt x="102" y="151"/>
                    <a:pt x="105" y="151"/>
                    <a:pt x="106" y="149"/>
                  </a:cubicBezTo>
                  <a:cubicBezTo>
                    <a:pt x="109" y="139"/>
                    <a:pt x="110" y="134"/>
                    <a:pt x="113" y="126"/>
                  </a:cubicBezTo>
                  <a:cubicBezTo>
                    <a:pt x="115" y="117"/>
                    <a:pt x="124" y="115"/>
                    <a:pt x="124" y="104"/>
                  </a:cubicBezTo>
                  <a:cubicBezTo>
                    <a:pt x="124" y="97"/>
                    <a:pt x="122" y="91"/>
                    <a:pt x="122" y="86"/>
                  </a:cubicBezTo>
                  <a:cubicBezTo>
                    <a:pt x="122" y="83"/>
                    <a:pt x="124" y="82"/>
                    <a:pt x="125" y="81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1" y="78"/>
                    <a:pt x="120" y="81"/>
                    <a:pt x="117" y="81"/>
                  </a:cubicBezTo>
                  <a:cubicBezTo>
                    <a:pt x="112" y="81"/>
                    <a:pt x="110" y="79"/>
                    <a:pt x="108" y="77"/>
                  </a:cubicBezTo>
                  <a:cubicBezTo>
                    <a:pt x="101" y="82"/>
                    <a:pt x="98" y="88"/>
                    <a:pt x="86" y="88"/>
                  </a:cubicBezTo>
                  <a:cubicBezTo>
                    <a:pt x="76" y="88"/>
                    <a:pt x="73" y="77"/>
                    <a:pt x="64" y="77"/>
                  </a:cubicBezTo>
                  <a:cubicBezTo>
                    <a:pt x="54" y="77"/>
                    <a:pt x="56" y="87"/>
                    <a:pt x="48" y="87"/>
                  </a:cubicBezTo>
                  <a:cubicBezTo>
                    <a:pt x="40" y="87"/>
                    <a:pt x="35" y="75"/>
                    <a:pt x="27" y="79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4" y="79"/>
                    <a:pt x="25" y="78"/>
                    <a:pt x="26" y="77"/>
                  </a:cubicBezTo>
                  <a:cubicBezTo>
                    <a:pt x="23" y="74"/>
                    <a:pt x="10" y="67"/>
                    <a:pt x="15" y="63"/>
                  </a:cubicBezTo>
                  <a:cubicBezTo>
                    <a:pt x="11" y="57"/>
                    <a:pt x="6" y="58"/>
                    <a:pt x="0" y="55"/>
                  </a:cubicBezTo>
                  <a:cubicBezTo>
                    <a:pt x="4" y="50"/>
                    <a:pt x="9" y="51"/>
                    <a:pt x="9" y="43"/>
                  </a:cubicBezTo>
                  <a:cubicBezTo>
                    <a:pt x="9" y="40"/>
                    <a:pt x="8" y="40"/>
                    <a:pt x="9" y="37"/>
                  </a:cubicBezTo>
                  <a:cubicBezTo>
                    <a:pt x="6" y="37"/>
                    <a:pt x="1" y="38"/>
                    <a:pt x="1" y="35"/>
                  </a:cubicBezTo>
                  <a:cubicBezTo>
                    <a:pt x="1" y="22"/>
                    <a:pt x="33" y="24"/>
                    <a:pt x="41" y="20"/>
                  </a:cubicBezTo>
                  <a:cubicBezTo>
                    <a:pt x="40" y="17"/>
                    <a:pt x="38" y="18"/>
                    <a:pt x="38" y="15"/>
                  </a:cubicBezTo>
                  <a:cubicBezTo>
                    <a:pt x="38" y="11"/>
                    <a:pt x="46" y="13"/>
                    <a:pt x="48" y="13"/>
                  </a:cubicBezTo>
                  <a:cubicBezTo>
                    <a:pt x="53" y="13"/>
                    <a:pt x="62" y="13"/>
                    <a:pt x="62" y="13"/>
                  </a:cubicBezTo>
                  <a:cubicBezTo>
                    <a:pt x="67" y="13"/>
                    <a:pt x="75" y="7"/>
                    <a:pt x="80" y="4"/>
                  </a:cubicBezTo>
                  <a:cubicBezTo>
                    <a:pt x="86" y="0"/>
                    <a:pt x="98" y="0"/>
                    <a:pt x="106" y="0"/>
                  </a:cubicBezTo>
                  <a:cubicBezTo>
                    <a:pt x="117" y="0"/>
                    <a:pt x="117" y="7"/>
                    <a:pt x="127" y="7"/>
                  </a:cubicBezTo>
                  <a:cubicBezTo>
                    <a:pt x="127" y="12"/>
                    <a:pt x="144" y="15"/>
                    <a:pt x="149" y="15"/>
                  </a:cubicBezTo>
                  <a:cubicBezTo>
                    <a:pt x="162" y="15"/>
                    <a:pt x="170" y="15"/>
                    <a:pt x="174" y="15"/>
                  </a:cubicBezTo>
                  <a:cubicBezTo>
                    <a:pt x="186" y="15"/>
                    <a:pt x="192" y="3"/>
                    <a:pt x="205" y="3"/>
                  </a:cubicBezTo>
                  <a:cubicBezTo>
                    <a:pt x="219" y="3"/>
                    <a:pt x="218" y="12"/>
                    <a:pt x="223" y="21"/>
                  </a:cubicBezTo>
                  <a:cubicBezTo>
                    <a:pt x="224" y="23"/>
                    <a:pt x="233" y="28"/>
                    <a:pt x="233" y="28"/>
                  </a:cubicBezTo>
                  <a:cubicBezTo>
                    <a:pt x="241" y="31"/>
                    <a:pt x="243" y="44"/>
                    <a:pt x="256" y="44"/>
                  </a:cubicBezTo>
                  <a:cubicBezTo>
                    <a:pt x="265" y="44"/>
                    <a:pt x="265" y="36"/>
                    <a:pt x="271" y="34"/>
                  </a:cubicBezTo>
                  <a:cubicBezTo>
                    <a:pt x="275" y="33"/>
                    <a:pt x="274" y="33"/>
                    <a:pt x="278" y="33"/>
                  </a:cubicBezTo>
                  <a:cubicBezTo>
                    <a:pt x="279" y="35"/>
                    <a:pt x="279" y="39"/>
                    <a:pt x="281" y="41"/>
                  </a:cubicBezTo>
                  <a:cubicBezTo>
                    <a:pt x="280" y="41"/>
                    <a:pt x="281" y="42"/>
                    <a:pt x="281" y="43"/>
                  </a:cubicBezTo>
                  <a:cubicBezTo>
                    <a:pt x="281" y="48"/>
                    <a:pt x="284" y="47"/>
                    <a:pt x="286" y="51"/>
                  </a:cubicBezTo>
                  <a:cubicBezTo>
                    <a:pt x="290" y="56"/>
                    <a:pt x="286" y="59"/>
                    <a:pt x="289" y="65"/>
                  </a:cubicBezTo>
                  <a:cubicBezTo>
                    <a:pt x="291" y="70"/>
                    <a:pt x="297" y="67"/>
                    <a:pt x="301" y="68"/>
                  </a:cubicBezTo>
                  <a:cubicBezTo>
                    <a:pt x="305" y="69"/>
                    <a:pt x="306" y="73"/>
                    <a:pt x="309" y="76"/>
                  </a:cubicBezTo>
                  <a:cubicBezTo>
                    <a:pt x="312" y="79"/>
                    <a:pt x="323" y="78"/>
                    <a:pt x="329" y="78"/>
                  </a:cubicBezTo>
                  <a:cubicBezTo>
                    <a:pt x="337" y="78"/>
                    <a:pt x="345" y="77"/>
                    <a:pt x="350" y="76"/>
                  </a:cubicBezTo>
                  <a:cubicBezTo>
                    <a:pt x="350" y="72"/>
                    <a:pt x="350" y="71"/>
                    <a:pt x="350" y="68"/>
                  </a:cubicBezTo>
                  <a:cubicBezTo>
                    <a:pt x="350" y="64"/>
                    <a:pt x="355" y="64"/>
                    <a:pt x="359" y="63"/>
                  </a:cubicBezTo>
                  <a:cubicBezTo>
                    <a:pt x="364" y="61"/>
                    <a:pt x="363" y="59"/>
                    <a:pt x="368" y="57"/>
                  </a:cubicBezTo>
                  <a:cubicBezTo>
                    <a:pt x="376" y="54"/>
                    <a:pt x="381" y="56"/>
                    <a:pt x="387" y="51"/>
                  </a:cubicBezTo>
                  <a:cubicBezTo>
                    <a:pt x="397" y="57"/>
                    <a:pt x="403" y="57"/>
                    <a:pt x="412" y="60"/>
                  </a:cubicBezTo>
                  <a:cubicBezTo>
                    <a:pt x="423" y="64"/>
                    <a:pt x="426" y="74"/>
                    <a:pt x="439" y="74"/>
                  </a:cubicBezTo>
                  <a:cubicBezTo>
                    <a:pt x="439" y="76"/>
                    <a:pt x="442" y="77"/>
                    <a:pt x="443" y="79"/>
                  </a:cubicBezTo>
                  <a:cubicBezTo>
                    <a:pt x="445" y="86"/>
                    <a:pt x="442" y="92"/>
                    <a:pt x="445" y="96"/>
                  </a:cubicBezTo>
                  <a:cubicBezTo>
                    <a:pt x="442" y="98"/>
                    <a:pt x="435" y="114"/>
                    <a:pt x="435" y="115"/>
                  </a:cubicBezTo>
                  <a:cubicBezTo>
                    <a:pt x="435" y="116"/>
                    <a:pt x="436" y="118"/>
                    <a:pt x="435" y="119"/>
                  </a:cubicBezTo>
                  <a:cubicBezTo>
                    <a:pt x="436" y="121"/>
                    <a:pt x="435" y="122"/>
                    <a:pt x="436" y="124"/>
                  </a:cubicBezTo>
                  <a:cubicBezTo>
                    <a:pt x="436" y="138"/>
                    <a:pt x="436" y="138"/>
                    <a:pt x="436" y="138"/>
                  </a:cubicBezTo>
                  <a:cubicBezTo>
                    <a:pt x="438" y="142"/>
                    <a:pt x="437" y="145"/>
                    <a:pt x="439" y="149"/>
                  </a:cubicBezTo>
                  <a:cubicBezTo>
                    <a:pt x="440" y="153"/>
                    <a:pt x="449" y="149"/>
                    <a:pt x="449" y="156"/>
                  </a:cubicBezTo>
                  <a:cubicBezTo>
                    <a:pt x="449" y="165"/>
                    <a:pt x="439" y="164"/>
                    <a:pt x="439" y="171"/>
                  </a:cubicBezTo>
                  <a:cubicBezTo>
                    <a:pt x="439" y="177"/>
                    <a:pt x="443" y="177"/>
                    <a:pt x="445" y="179"/>
                  </a:cubicBezTo>
                  <a:cubicBezTo>
                    <a:pt x="452" y="194"/>
                    <a:pt x="467" y="196"/>
                    <a:pt x="467" y="215"/>
                  </a:cubicBezTo>
                  <a:cubicBezTo>
                    <a:pt x="456" y="218"/>
                    <a:pt x="448" y="220"/>
                    <a:pt x="448" y="232"/>
                  </a:cubicBezTo>
                  <a:cubicBezTo>
                    <a:pt x="448" y="235"/>
                    <a:pt x="450" y="238"/>
                    <a:pt x="450" y="240"/>
                  </a:cubicBezTo>
                  <a:cubicBezTo>
                    <a:pt x="450" y="240"/>
                    <a:pt x="448" y="240"/>
                    <a:pt x="448" y="240"/>
                  </a:cubicBezTo>
                  <a:cubicBezTo>
                    <a:pt x="439" y="240"/>
                    <a:pt x="420" y="235"/>
                    <a:pt x="408" y="235"/>
                  </a:cubicBezTo>
                  <a:cubicBezTo>
                    <a:pt x="406" y="235"/>
                    <a:pt x="393" y="231"/>
                    <a:pt x="393" y="231"/>
                  </a:cubicBezTo>
                  <a:cubicBezTo>
                    <a:pt x="388" y="226"/>
                    <a:pt x="388" y="213"/>
                    <a:pt x="379" y="213"/>
                  </a:cubicBezTo>
                  <a:cubicBezTo>
                    <a:pt x="374" y="213"/>
                    <a:pt x="372" y="217"/>
                    <a:pt x="370" y="220"/>
                  </a:cubicBezTo>
                  <a:cubicBezTo>
                    <a:pt x="348" y="220"/>
                    <a:pt x="348" y="220"/>
                    <a:pt x="348" y="220"/>
                  </a:cubicBezTo>
                  <a:cubicBezTo>
                    <a:pt x="341" y="217"/>
                    <a:pt x="337" y="212"/>
                    <a:pt x="333" y="207"/>
                  </a:cubicBezTo>
                  <a:cubicBezTo>
                    <a:pt x="327" y="202"/>
                    <a:pt x="320" y="205"/>
                    <a:pt x="315" y="200"/>
                  </a:cubicBezTo>
                  <a:cubicBezTo>
                    <a:pt x="313" y="197"/>
                    <a:pt x="314" y="194"/>
                    <a:pt x="313" y="192"/>
                  </a:cubicBezTo>
                  <a:cubicBezTo>
                    <a:pt x="308" y="182"/>
                    <a:pt x="299" y="168"/>
                    <a:pt x="286" y="168"/>
                  </a:cubicBezTo>
                  <a:cubicBezTo>
                    <a:pt x="280" y="168"/>
                    <a:pt x="278" y="176"/>
                    <a:pt x="278" y="183"/>
                  </a:cubicBezTo>
                  <a:cubicBezTo>
                    <a:pt x="278" y="187"/>
                    <a:pt x="278" y="189"/>
                    <a:pt x="278" y="193"/>
                  </a:cubicBezTo>
                  <a:cubicBezTo>
                    <a:pt x="281" y="203"/>
                    <a:pt x="293" y="222"/>
                    <a:pt x="304" y="224"/>
                  </a:cubicBezTo>
                  <a:cubicBezTo>
                    <a:pt x="304" y="229"/>
                    <a:pt x="306" y="231"/>
                    <a:pt x="307" y="235"/>
                  </a:cubicBezTo>
                  <a:cubicBezTo>
                    <a:pt x="312" y="233"/>
                    <a:pt x="311" y="228"/>
                    <a:pt x="315" y="227"/>
                  </a:cubicBezTo>
                  <a:cubicBezTo>
                    <a:pt x="316" y="228"/>
                    <a:pt x="316" y="230"/>
                    <a:pt x="316" y="231"/>
                  </a:cubicBezTo>
                  <a:cubicBezTo>
                    <a:pt x="316" y="237"/>
                    <a:pt x="313" y="240"/>
                    <a:pt x="313" y="246"/>
                  </a:cubicBezTo>
                  <a:cubicBezTo>
                    <a:pt x="313" y="252"/>
                    <a:pt x="324" y="255"/>
                    <a:pt x="331" y="255"/>
                  </a:cubicBezTo>
                  <a:cubicBezTo>
                    <a:pt x="360" y="255"/>
                    <a:pt x="363" y="237"/>
                    <a:pt x="379" y="225"/>
                  </a:cubicBezTo>
                  <a:cubicBezTo>
                    <a:pt x="379" y="241"/>
                    <a:pt x="379" y="241"/>
                    <a:pt x="379" y="241"/>
                  </a:cubicBezTo>
                  <a:cubicBezTo>
                    <a:pt x="385" y="254"/>
                    <a:pt x="393" y="256"/>
                    <a:pt x="406" y="260"/>
                  </a:cubicBezTo>
                  <a:cubicBezTo>
                    <a:pt x="411" y="261"/>
                    <a:pt x="411" y="269"/>
                    <a:pt x="414" y="271"/>
                  </a:cubicBezTo>
                  <a:cubicBezTo>
                    <a:pt x="414" y="270"/>
                    <a:pt x="414" y="270"/>
                    <a:pt x="414" y="270"/>
                  </a:cubicBezTo>
                  <a:cubicBezTo>
                    <a:pt x="416" y="274"/>
                    <a:pt x="423" y="273"/>
                    <a:pt x="423" y="277"/>
                  </a:cubicBezTo>
                  <a:cubicBezTo>
                    <a:pt x="423" y="288"/>
                    <a:pt x="410" y="291"/>
                    <a:pt x="410" y="302"/>
                  </a:cubicBezTo>
                  <a:cubicBezTo>
                    <a:pt x="403" y="302"/>
                    <a:pt x="399" y="303"/>
                    <a:pt x="397" y="309"/>
                  </a:cubicBezTo>
                  <a:cubicBezTo>
                    <a:pt x="395" y="314"/>
                    <a:pt x="396" y="321"/>
                    <a:pt x="390" y="321"/>
                  </a:cubicBezTo>
                  <a:cubicBezTo>
                    <a:pt x="384" y="321"/>
                    <a:pt x="384" y="334"/>
                    <a:pt x="378" y="334"/>
                  </a:cubicBezTo>
                  <a:cubicBezTo>
                    <a:pt x="374" y="334"/>
                    <a:pt x="365" y="342"/>
                    <a:pt x="365" y="347"/>
                  </a:cubicBezTo>
                  <a:cubicBezTo>
                    <a:pt x="353" y="349"/>
                    <a:pt x="327" y="354"/>
                    <a:pt x="327" y="364"/>
                  </a:cubicBezTo>
                  <a:cubicBezTo>
                    <a:pt x="327" y="365"/>
                    <a:pt x="327" y="367"/>
                    <a:pt x="328" y="368"/>
                  </a:cubicBezTo>
                  <a:cubicBezTo>
                    <a:pt x="318" y="373"/>
                    <a:pt x="304" y="376"/>
                    <a:pt x="294" y="378"/>
                  </a:cubicBezTo>
                  <a:cubicBezTo>
                    <a:pt x="289" y="380"/>
                    <a:pt x="271" y="392"/>
                    <a:pt x="265" y="395"/>
                  </a:cubicBezTo>
                  <a:cubicBezTo>
                    <a:pt x="252" y="395"/>
                    <a:pt x="252" y="395"/>
                    <a:pt x="252" y="395"/>
                  </a:cubicBezTo>
                  <a:cubicBezTo>
                    <a:pt x="244" y="400"/>
                    <a:pt x="243" y="404"/>
                    <a:pt x="234" y="404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29" y="405"/>
                    <a:pt x="218" y="400"/>
                    <a:pt x="217" y="399"/>
                  </a:cubicBezTo>
                  <a:cubicBezTo>
                    <a:pt x="216" y="399"/>
                    <a:pt x="219" y="399"/>
                    <a:pt x="217" y="394"/>
                  </a:cubicBezTo>
                  <a:cubicBezTo>
                    <a:pt x="212" y="387"/>
                    <a:pt x="209" y="380"/>
                    <a:pt x="209" y="372"/>
                  </a:cubicBezTo>
                  <a:cubicBezTo>
                    <a:pt x="204" y="371"/>
                    <a:pt x="207" y="363"/>
                    <a:pt x="208" y="359"/>
                  </a:cubicBezTo>
                  <a:cubicBezTo>
                    <a:pt x="210" y="349"/>
                    <a:pt x="203" y="345"/>
                    <a:pt x="198" y="340"/>
                  </a:cubicBezTo>
                  <a:cubicBezTo>
                    <a:pt x="193" y="335"/>
                    <a:pt x="181" y="320"/>
                    <a:pt x="181" y="309"/>
                  </a:cubicBezTo>
                  <a:cubicBezTo>
                    <a:pt x="165" y="306"/>
                    <a:pt x="162" y="297"/>
                    <a:pt x="162" y="280"/>
                  </a:cubicBezTo>
                  <a:cubicBezTo>
                    <a:pt x="162" y="270"/>
                    <a:pt x="156" y="268"/>
                    <a:pt x="154" y="259"/>
                  </a:cubicBezTo>
                  <a:cubicBezTo>
                    <a:pt x="154" y="259"/>
                    <a:pt x="154" y="259"/>
                    <a:pt x="154" y="259"/>
                  </a:cubicBezTo>
                  <a:cubicBezTo>
                    <a:pt x="152" y="258"/>
                    <a:pt x="150" y="255"/>
                    <a:pt x="148" y="254"/>
                  </a:cubicBezTo>
                  <a:cubicBezTo>
                    <a:pt x="147" y="252"/>
                    <a:pt x="141" y="253"/>
                    <a:pt x="140" y="251"/>
                  </a:cubicBezTo>
                  <a:cubicBezTo>
                    <a:pt x="137" y="249"/>
                    <a:pt x="138" y="242"/>
                    <a:pt x="137" y="239"/>
                  </a:cubicBezTo>
                  <a:cubicBezTo>
                    <a:pt x="136" y="235"/>
                    <a:pt x="132" y="231"/>
                    <a:pt x="131" y="229"/>
                  </a:cubicBezTo>
                  <a:cubicBezTo>
                    <a:pt x="125" y="221"/>
                    <a:pt x="121" y="214"/>
                    <a:pt x="116" y="207"/>
                  </a:cubicBezTo>
                  <a:cubicBezTo>
                    <a:pt x="115" y="205"/>
                    <a:pt x="109" y="198"/>
                    <a:pt x="109" y="196"/>
                  </a:cubicBezTo>
                  <a:cubicBezTo>
                    <a:pt x="109" y="192"/>
                    <a:pt x="112" y="182"/>
                    <a:pt x="112" y="175"/>
                  </a:cubicBezTo>
                  <a:lnTo>
                    <a:pt x="112" y="1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02">
              <a:extLst>
                <a:ext uri="{FF2B5EF4-FFF2-40B4-BE49-F238E27FC236}">
                  <a16:creationId xmlns:a16="http://schemas.microsoft.com/office/drawing/2014/main" id="{3ADC7CC6-83CC-EE4E-8C63-CC81039BA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413" y="2714625"/>
              <a:ext cx="33338" cy="63500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11" y="48"/>
                </a:cxn>
                <a:cxn ang="0">
                  <a:pos x="0" y="35"/>
                </a:cxn>
                <a:cxn ang="0">
                  <a:pos x="6" y="0"/>
                </a:cxn>
                <a:cxn ang="0">
                  <a:pos x="25" y="30"/>
                </a:cxn>
              </a:cxnLst>
              <a:rect l="0" t="0" r="r" b="b"/>
              <a:pathLst>
                <a:path w="25" h="48">
                  <a:moveTo>
                    <a:pt x="25" y="30"/>
                  </a:moveTo>
                  <a:cubicBezTo>
                    <a:pt x="25" y="37"/>
                    <a:pt x="20" y="48"/>
                    <a:pt x="11" y="48"/>
                  </a:cubicBezTo>
                  <a:cubicBezTo>
                    <a:pt x="5" y="48"/>
                    <a:pt x="0" y="41"/>
                    <a:pt x="0" y="35"/>
                  </a:cubicBezTo>
                  <a:cubicBezTo>
                    <a:pt x="0" y="22"/>
                    <a:pt x="6" y="13"/>
                    <a:pt x="6" y="0"/>
                  </a:cubicBezTo>
                  <a:cubicBezTo>
                    <a:pt x="13" y="10"/>
                    <a:pt x="25" y="15"/>
                    <a:pt x="25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03">
              <a:extLst>
                <a:ext uri="{FF2B5EF4-FFF2-40B4-BE49-F238E27FC236}">
                  <a16:creationId xmlns:a16="http://schemas.microsoft.com/office/drawing/2014/main" id="{A8FE51F2-AA23-A241-BE72-7FE3B596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500" y="2195513"/>
              <a:ext cx="677863" cy="544513"/>
            </a:xfrm>
            <a:custGeom>
              <a:avLst/>
              <a:gdLst/>
              <a:ahLst/>
              <a:cxnLst>
                <a:cxn ang="0">
                  <a:pos x="148" y="270"/>
                </a:cxn>
                <a:cxn ang="0">
                  <a:pos x="174" y="340"/>
                </a:cxn>
                <a:cxn ang="0">
                  <a:pos x="200" y="401"/>
                </a:cxn>
                <a:cxn ang="0">
                  <a:pos x="216" y="401"/>
                </a:cxn>
                <a:cxn ang="0">
                  <a:pos x="237" y="379"/>
                </a:cxn>
                <a:cxn ang="0">
                  <a:pos x="243" y="341"/>
                </a:cxn>
                <a:cxn ang="0">
                  <a:pos x="268" y="298"/>
                </a:cxn>
                <a:cxn ang="0">
                  <a:pos x="326" y="240"/>
                </a:cxn>
                <a:cxn ang="0">
                  <a:pos x="374" y="218"/>
                </a:cxn>
                <a:cxn ang="0">
                  <a:pos x="409" y="259"/>
                </a:cxn>
                <a:cxn ang="0">
                  <a:pos x="423" y="302"/>
                </a:cxn>
                <a:cxn ang="0">
                  <a:pos x="457" y="300"/>
                </a:cxn>
                <a:cxn ang="0">
                  <a:pos x="476" y="367"/>
                </a:cxn>
                <a:cxn ang="0">
                  <a:pos x="489" y="358"/>
                </a:cxn>
                <a:cxn ang="0">
                  <a:pos x="472" y="316"/>
                </a:cxn>
                <a:cxn ang="0">
                  <a:pos x="473" y="288"/>
                </a:cxn>
                <a:cxn ang="0">
                  <a:pos x="483" y="254"/>
                </a:cxn>
                <a:cxn ang="0">
                  <a:pos x="487" y="213"/>
                </a:cxn>
                <a:cxn ang="0">
                  <a:pos x="467" y="197"/>
                </a:cxn>
                <a:cxn ang="0">
                  <a:pos x="445" y="125"/>
                </a:cxn>
                <a:cxn ang="0">
                  <a:pos x="423" y="130"/>
                </a:cxn>
                <a:cxn ang="0">
                  <a:pos x="373" y="144"/>
                </a:cxn>
                <a:cxn ang="0">
                  <a:pos x="341" y="147"/>
                </a:cxn>
                <a:cxn ang="0">
                  <a:pos x="295" y="136"/>
                </a:cxn>
                <a:cxn ang="0">
                  <a:pos x="254" y="116"/>
                </a:cxn>
                <a:cxn ang="0">
                  <a:pos x="226" y="89"/>
                </a:cxn>
                <a:cxn ang="0">
                  <a:pos x="229" y="69"/>
                </a:cxn>
                <a:cxn ang="0">
                  <a:pos x="213" y="43"/>
                </a:cxn>
                <a:cxn ang="0">
                  <a:pos x="178" y="16"/>
                </a:cxn>
                <a:cxn ang="0">
                  <a:pos x="131" y="0"/>
                </a:cxn>
                <a:cxn ang="0">
                  <a:pos x="94" y="21"/>
                </a:cxn>
                <a:cxn ang="0">
                  <a:pos x="65" y="13"/>
                </a:cxn>
                <a:cxn ang="0">
                  <a:pos x="23" y="46"/>
                </a:cxn>
                <a:cxn ang="0">
                  <a:pos x="0" y="64"/>
                </a:cxn>
                <a:cxn ang="0">
                  <a:pos x="1" y="87"/>
                </a:cxn>
                <a:cxn ang="0">
                  <a:pos x="4" y="120"/>
                </a:cxn>
                <a:cxn ang="0">
                  <a:pos x="13" y="181"/>
                </a:cxn>
                <a:cxn ang="0">
                  <a:pos x="34" y="185"/>
                </a:cxn>
                <a:cxn ang="0">
                  <a:pos x="70" y="185"/>
                </a:cxn>
                <a:cxn ang="0">
                  <a:pos x="118" y="219"/>
                </a:cxn>
                <a:cxn ang="0">
                  <a:pos x="127" y="248"/>
                </a:cxn>
                <a:cxn ang="0">
                  <a:pos x="145" y="233"/>
                </a:cxn>
                <a:cxn ang="0">
                  <a:pos x="149" y="265"/>
                </a:cxn>
              </a:cxnLst>
              <a:rect l="0" t="0" r="r" b="b"/>
              <a:pathLst>
                <a:path w="509" h="410">
                  <a:moveTo>
                    <a:pt x="149" y="265"/>
                  </a:moveTo>
                  <a:cubicBezTo>
                    <a:pt x="147" y="263"/>
                    <a:pt x="147" y="263"/>
                    <a:pt x="147" y="263"/>
                  </a:cubicBezTo>
                  <a:cubicBezTo>
                    <a:pt x="147" y="265"/>
                    <a:pt x="148" y="268"/>
                    <a:pt x="148" y="270"/>
                  </a:cubicBezTo>
                  <a:cubicBezTo>
                    <a:pt x="148" y="278"/>
                    <a:pt x="153" y="286"/>
                    <a:pt x="155" y="295"/>
                  </a:cubicBezTo>
                  <a:cubicBezTo>
                    <a:pt x="158" y="305"/>
                    <a:pt x="166" y="319"/>
                    <a:pt x="168" y="326"/>
                  </a:cubicBezTo>
                  <a:cubicBezTo>
                    <a:pt x="170" y="332"/>
                    <a:pt x="170" y="334"/>
                    <a:pt x="174" y="340"/>
                  </a:cubicBezTo>
                  <a:cubicBezTo>
                    <a:pt x="177" y="345"/>
                    <a:pt x="175" y="351"/>
                    <a:pt x="179" y="358"/>
                  </a:cubicBezTo>
                  <a:cubicBezTo>
                    <a:pt x="180" y="362"/>
                    <a:pt x="187" y="366"/>
                    <a:pt x="188" y="372"/>
                  </a:cubicBezTo>
                  <a:cubicBezTo>
                    <a:pt x="191" y="382"/>
                    <a:pt x="196" y="390"/>
                    <a:pt x="200" y="401"/>
                  </a:cubicBezTo>
                  <a:cubicBezTo>
                    <a:pt x="200" y="402"/>
                    <a:pt x="202" y="405"/>
                    <a:pt x="204" y="405"/>
                  </a:cubicBezTo>
                  <a:cubicBezTo>
                    <a:pt x="204" y="409"/>
                    <a:pt x="207" y="410"/>
                    <a:pt x="210" y="410"/>
                  </a:cubicBezTo>
                  <a:cubicBezTo>
                    <a:pt x="214" y="410"/>
                    <a:pt x="214" y="405"/>
                    <a:pt x="216" y="401"/>
                  </a:cubicBezTo>
                  <a:cubicBezTo>
                    <a:pt x="218" y="397"/>
                    <a:pt x="219" y="398"/>
                    <a:pt x="224" y="396"/>
                  </a:cubicBezTo>
                  <a:cubicBezTo>
                    <a:pt x="228" y="394"/>
                    <a:pt x="227" y="382"/>
                    <a:pt x="233" y="381"/>
                  </a:cubicBezTo>
                  <a:cubicBezTo>
                    <a:pt x="234" y="380"/>
                    <a:pt x="237" y="380"/>
                    <a:pt x="237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37" y="367"/>
                    <a:pt x="237" y="367"/>
                    <a:pt x="237" y="367"/>
                  </a:cubicBezTo>
                  <a:cubicBezTo>
                    <a:pt x="237" y="359"/>
                    <a:pt x="243" y="352"/>
                    <a:pt x="243" y="341"/>
                  </a:cubicBezTo>
                  <a:cubicBezTo>
                    <a:pt x="243" y="334"/>
                    <a:pt x="240" y="329"/>
                    <a:pt x="240" y="321"/>
                  </a:cubicBezTo>
                  <a:cubicBezTo>
                    <a:pt x="240" y="312"/>
                    <a:pt x="249" y="311"/>
                    <a:pt x="257" y="308"/>
                  </a:cubicBezTo>
                  <a:cubicBezTo>
                    <a:pt x="260" y="307"/>
                    <a:pt x="265" y="302"/>
                    <a:pt x="268" y="298"/>
                  </a:cubicBezTo>
                  <a:cubicBezTo>
                    <a:pt x="277" y="290"/>
                    <a:pt x="284" y="281"/>
                    <a:pt x="293" y="272"/>
                  </a:cubicBezTo>
                  <a:cubicBezTo>
                    <a:pt x="300" y="265"/>
                    <a:pt x="313" y="263"/>
                    <a:pt x="321" y="255"/>
                  </a:cubicBezTo>
                  <a:cubicBezTo>
                    <a:pt x="325" y="251"/>
                    <a:pt x="325" y="246"/>
                    <a:pt x="326" y="240"/>
                  </a:cubicBezTo>
                  <a:cubicBezTo>
                    <a:pt x="328" y="236"/>
                    <a:pt x="337" y="236"/>
                    <a:pt x="340" y="229"/>
                  </a:cubicBezTo>
                  <a:cubicBezTo>
                    <a:pt x="344" y="231"/>
                    <a:pt x="344" y="233"/>
                    <a:pt x="351" y="233"/>
                  </a:cubicBezTo>
                  <a:cubicBezTo>
                    <a:pt x="362" y="233"/>
                    <a:pt x="374" y="231"/>
                    <a:pt x="374" y="218"/>
                  </a:cubicBezTo>
                  <a:cubicBezTo>
                    <a:pt x="381" y="219"/>
                    <a:pt x="389" y="222"/>
                    <a:pt x="390" y="228"/>
                  </a:cubicBezTo>
                  <a:cubicBezTo>
                    <a:pt x="392" y="233"/>
                    <a:pt x="391" y="240"/>
                    <a:pt x="395" y="245"/>
                  </a:cubicBezTo>
                  <a:cubicBezTo>
                    <a:pt x="398" y="251"/>
                    <a:pt x="403" y="255"/>
                    <a:pt x="409" y="259"/>
                  </a:cubicBezTo>
                  <a:cubicBezTo>
                    <a:pt x="414" y="267"/>
                    <a:pt x="419" y="274"/>
                    <a:pt x="422" y="283"/>
                  </a:cubicBezTo>
                  <a:cubicBezTo>
                    <a:pt x="423" y="285"/>
                    <a:pt x="425" y="286"/>
                    <a:pt x="425" y="289"/>
                  </a:cubicBezTo>
                  <a:cubicBezTo>
                    <a:pt x="425" y="293"/>
                    <a:pt x="423" y="296"/>
                    <a:pt x="423" y="302"/>
                  </a:cubicBezTo>
                  <a:cubicBezTo>
                    <a:pt x="423" y="307"/>
                    <a:pt x="423" y="313"/>
                    <a:pt x="430" y="313"/>
                  </a:cubicBezTo>
                  <a:cubicBezTo>
                    <a:pt x="442" y="313"/>
                    <a:pt x="445" y="300"/>
                    <a:pt x="453" y="293"/>
                  </a:cubicBezTo>
                  <a:cubicBezTo>
                    <a:pt x="455" y="295"/>
                    <a:pt x="454" y="297"/>
                    <a:pt x="457" y="300"/>
                  </a:cubicBezTo>
                  <a:cubicBezTo>
                    <a:pt x="457" y="300"/>
                    <a:pt x="461" y="300"/>
                    <a:pt x="462" y="302"/>
                  </a:cubicBezTo>
                  <a:cubicBezTo>
                    <a:pt x="467" y="308"/>
                    <a:pt x="459" y="322"/>
                    <a:pt x="465" y="322"/>
                  </a:cubicBezTo>
                  <a:cubicBezTo>
                    <a:pt x="465" y="336"/>
                    <a:pt x="476" y="347"/>
                    <a:pt x="476" y="367"/>
                  </a:cubicBezTo>
                  <a:cubicBezTo>
                    <a:pt x="476" y="371"/>
                    <a:pt x="473" y="382"/>
                    <a:pt x="476" y="383"/>
                  </a:cubicBezTo>
                  <a:cubicBezTo>
                    <a:pt x="480" y="376"/>
                    <a:pt x="481" y="371"/>
                    <a:pt x="485" y="363"/>
                  </a:cubicBezTo>
                  <a:cubicBezTo>
                    <a:pt x="486" y="361"/>
                    <a:pt x="489" y="360"/>
                    <a:pt x="489" y="358"/>
                  </a:cubicBezTo>
                  <a:cubicBezTo>
                    <a:pt x="489" y="354"/>
                    <a:pt x="483" y="334"/>
                    <a:pt x="479" y="330"/>
                  </a:cubicBezTo>
                  <a:cubicBezTo>
                    <a:pt x="476" y="327"/>
                    <a:pt x="472" y="325"/>
                    <a:pt x="472" y="320"/>
                  </a:cubicBezTo>
                  <a:cubicBezTo>
                    <a:pt x="472" y="319"/>
                    <a:pt x="472" y="318"/>
                    <a:pt x="472" y="316"/>
                  </a:cubicBezTo>
                  <a:cubicBezTo>
                    <a:pt x="472" y="317"/>
                    <a:pt x="472" y="317"/>
                    <a:pt x="472" y="317"/>
                  </a:cubicBezTo>
                  <a:cubicBezTo>
                    <a:pt x="473" y="316"/>
                    <a:pt x="476" y="311"/>
                    <a:pt x="476" y="307"/>
                  </a:cubicBezTo>
                  <a:cubicBezTo>
                    <a:pt x="476" y="302"/>
                    <a:pt x="476" y="293"/>
                    <a:pt x="473" y="288"/>
                  </a:cubicBezTo>
                  <a:cubicBezTo>
                    <a:pt x="470" y="284"/>
                    <a:pt x="464" y="284"/>
                    <a:pt x="464" y="276"/>
                  </a:cubicBezTo>
                  <a:cubicBezTo>
                    <a:pt x="464" y="268"/>
                    <a:pt x="467" y="262"/>
                    <a:pt x="472" y="258"/>
                  </a:cubicBezTo>
                  <a:cubicBezTo>
                    <a:pt x="474" y="255"/>
                    <a:pt x="479" y="256"/>
                    <a:pt x="483" y="254"/>
                  </a:cubicBezTo>
                  <a:cubicBezTo>
                    <a:pt x="493" y="247"/>
                    <a:pt x="500" y="244"/>
                    <a:pt x="509" y="230"/>
                  </a:cubicBezTo>
                  <a:cubicBezTo>
                    <a:pt x="506" y="230"/>
                    <a:pt x="505" y="231"/>
                    <a:pt x="501" y="231"/>
                  </a:cubicBezTo>
                  <a:cubicBezTo>
                    <a:pt x="493" y="231"/>
                    <a:pt x="487" y="222"/>
                    <a:pt x="487" y="213"/>
                  </a:cubicBezTo>
                  <a:cubicBezTo>
                    <a:pt x="483" y="212"/>
                    <a:pt x="482" y="199"/>
                    <a:pt x="478" y="199"/>
                  </a:cubicBezTo>
                  <a:cubicBezTo>
                    <a:pt x="475" y="199"/>
                    <a:pt x="472" y="202"/>
                    <a:pt x="469" y="202"/>
                  </a:cubicBezTo>
                  <a:cubicBezTo>
                    <a:pt x="468" y="202"/>
                    <a:pt x="467" y="199"/>
                    <a:pt x="467" y="197"/>
                  </a:cubicBezTo>
                  <a:cubicBezTo>
                    <a:pt x="467" y="181"/>
                    <a:pt x="479" y="180"/>
                    <a:pt x="479" y="163"/>
                  </a:cubicBezTo>
                  <a:cubicBezTo>
                    <a:pt x="479" y="154"/>
                    <a:pt x="472" y="151"/>
                    <a:pt x="468" y="144"/>
                  </a:cubicBezTo>
                  <a:cubicBezTo>
                    <a:pt x="457" y="139"/>
                    <a:pt x="448" y="140"/>
                    <a:pt x="445" y="125"/>
                  </a:cubicBezTo>
                  <a:cubicBezTo>
                    <a:pt x="442" y="125"/>
                    <a:pt x="442" y="125"/>
                    <a:pt x="442" y="125"/>
                  </a:cubicBezTo>
                  <a:cubicBezTo>
                    <a:pt x="438" y="129"/>
                    <a:pt x="438" y="129"/>
                    <a:pt x="438" y="129"/>
                  </a:cubicBezTo>
                  <a:cubicBezTo>
                    <a:pt x="433" y="131"/>
                    <a:pt x="427" y="126"/>
                    <a:pt x="423" y="130"/>
                  </a:cubicBezTo>
                  <a:cubicBezTo>
                    <a:pt x="422" y="132"/>
                    <a:pt x="421" y="133"/>
                    <a:pt x="418" y="135"/>
                  </a:cubicBezTo>
                  <a:cubicBezTo>
                    <a:pt x="415" y="137"/>
                    <a:pt x="401" y="149"/>
                    <a:pt x="394" y="149"/>
                  </a:cubicBezTo>
                  <a:cubicBezTo>
                    <a:pt x="387" y="149"/>
                    <a:pt x="382" y="144"/>
                    <a:pt x="373" y="144"/>
                  </a:cubicBezTo>
                  <a:cubicBezTo>
                    <a:pt x="362" y="144"/>
                    <a:pt x="360" y="152"/>
                    <a:pt x="354" y="155"/>
                  </a:cubicBezTo>
                  <a:cubicBezTo>
                    <a:pt x="353" y="152"/>
                    <a:pt x="352" y="145"/>
                    <a:pt x="349" y="145"/>
                  </a:cubicBezTo>
                  <a:cubicBezTo>
                    <a:pt x="347" y="145"/>
                    <a:pt x="345" y="147"/>
                    <a:pt x="341" y="147"/>
                  </a:cubicBezTo>
                  <a:cubicBezTo>
                    <a:pt x="335" y="147"/>
                    <a:pt x="329" y="147"/>
                    <a:pt x="323" y="147"/>
                  </a:cubicBezTo>
                  <a:cubicBezTo>
                    <a:pt x="313" y="147"/>
                    <a:pt x="309" y="141"/>
                    <a:pt x="302" y="136"/>
                  </a:cubicBezTo>
                  <a:cubicBezTo>
                    <a:pt x="300" y="135"/>
                    <a:pt x="296" y="139"/>
                    <a:pt x="295" y="136"/>
                  </a:cubicBezTo>
                  <a:cubicBezTo>
                    <a:pt x="293" y="132"/>
                    <a:pt x="293" y="129"/>
                    <a:pt x="290" y="127"/>
                  </a:cubicBezTo>
                  <a:cubicBezTo>
                    <a:pt x="283" y="124"/>
                    <a:pt x="279" y="126"/>
                    <a:pt x="273" y="120"/>
                  </a:cubicBezTo>
                  <a:cubicBezTo>
                    <a:pt x="268" y="115"/>
                    <a:pt x="263" y="118"/>
                    <a:pt x="254" y="116"/>
                  </a:cubicBezTo>
                  <a:cubicBezTo>
                    <a:pt x="246" y="114"/>
                    <a:pt x="243" y="108"/>
                    <a:pt x="236" y="106"/>
                  </a:cubicBezTo>
                  <a:cubicBezTo>
                    <a:pt x="234" y="105"/>
                    <a:pt x="229" y="106"/>
                    <a:pt x="228" y="103"/>
                  </a:cubicBezTo>
                  <a:cubicBezTo>
                    <a:pt x="227" y="98"/>
                    <a:pt x="227" y="94"/>
                    <a:pt x="226" y="89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1" y="85"/>
                    <a:pt x="236" y="86"/>
                    <a:pt x="236" y="80"/>
                  </a:cubicBezTo>
                  <a:cubicBezTo>
                    <a:pt x="236" y="75"/>
                    <a:pt x="229" y="74"/>
                    <a:pt x="229" y="69"/>
                  </a:cubicBezTo>
                  <a:cubicBezTo>
                    <a:pt x="229" y="57"/>
                    <a:pt x="246" y="59"/>
                    <a:pt x="246" y="47"/>
                  </a:cubicBezTo>
                  <a:cubicBezTo>
                    <a:pt x="246" y="43"/>
                    <a:pt x="236" y="35"/>
                    <a:pt x="232" y="35"/>
                  </a:cubicBezTo>
                  <a:cubicBezTo>
                    <a:pt x="224" y="35"/>
                    <a:pt x="221" y="42"/>
                    <a:pt x="213" y="43"/>
                  </a:cubicBezTo>
                  <a:cubicBezTo>
                    <a:pt x="205" y="40"/>
                    <a:pt x="200" y="40"/>
                    <a:pt x="194" y="34"/>
                  </a:cubicBezTo>
                  <a:cubicBezTo>
                    <a:pt x="191" y="31"/>
                    <a:pt x="193" y="25"/>
                    <a:pt x="188" y="24"/>
                  </a:cubicBezTo>
                  <a:cubicBezTo>
                    <a:pt x="182" y="22"/>
                    <a:pt x="178" y="24"/>
                    <a:pt x="178" y="16"/>
                  </a:cubicBezTo>
                  <a:cubicBezTo>
                    <a:pt x="172" y="15"/>
                    <a:pt x="168" y="15"/>
                    <a:pt x="163" y="15"/>
                  </a:cubicBezTo>
                  <a:cubicBezTo>
                    <a:pt x="154" y="15"/>
                    <a:pt x="150" y="23"/>
                    <a:pt x="140" y="23"/>
                  </a:cubicBezTo>
                  <a:cubicBezTo>
                    <a:pt x="130" y="23"/>
                    <a:pt x="140" y="0"/>
                    <a:pt x="131" y="0"/>
                  </a:cubicBezTo>
                  <a:cubicBezTo>
                    <a:pt x="122" y="0"/>
                    <a:pt x="120" y="10"/>
                    <a:pt x="116" y="10"/>
                  </a:cubicBezTo>
                  <a:cubicBezTo>
                    <a:pt x="115" y="10"/>
                    <a:pt x="114" y="11"/>
                    <a:pt x="113" y="10"/>
                  </a:cubicBezTo>
                  <a:cubicBezTo>
                    <a:pt x="110" y="16"/>
                    <a:pt x="103" y="21"/>
                    <a:pt x="94" y="21"/>
                  </a:cubicBezTo>
                  <a:cubicBezTo>
                    <a:pt x="91" y="21"/>
                    <a:pt x="90" y="16"/>
                    <a:pt x="86" y="16"/>
                  </a:cubicBezTo>
                  <a:cubicBezTo>
                    <a:pt x="83" y="16"/>
                    <a:pt x="73" y="20"/>
                    <a:pt x="72" y="15"/>
                  </a:cubicBezTo>
                  <a:cubicBezTo>
                    <a:pt x="68" y="15"/>
                    <a:pt x="69" y="13"/>
                    <a:pt x="65" y="13"/>
                  </a:cubicBezTo>
                  <a:cubicBezTo>
                    <a:pt x="54" y="13"/>
                    <a:pt x="53" y="24"/>
                    <a:pt x="45" y="32"/>
                  </a:cubicBezTo>
                  <a:cubicBezTo>
                    <a:pt x="42" y="35"/>
                    <a:pt x="37" y="35"/>
                    <a:pt x="33" y="39"/>
                  </a:cubicBezTo>
                  <a:cubicBezTo>
                    <a:pt x="30" y="42"/>
                    <a:pt x="28" y="46"/>
                    <a:pt x="23" y="46"/>
                  </a:cubicBezTo>
                  <a:cubicBezTo>
                    <a:pt x="19" y="46"/>
                    <a:pt x="16" y="42"/>
                    <a:pt x="12" y="42"/>
                  </a:cubicBezTo>
                  <a:cubicBezTo>
                    <a:pt x="11" y="42"/>
                    <a:pt x="11" y="45"/>
                    <a:pt x="10" y="45"/>
                  </a:cubicBezTo>
                  <a:cubicBezTo>
                    <a:pt x="7" y="47"/>
                    <a:pt x="0" y="63"/>
                    <a:pt x="0" y="64"/>
                  </a:cubicBezTo>
                  <a:cubicBezTo>
                    <a:pt x="0" y="65"/>
                    <a:pt x="1" y="67"/>
                    <a:pt x="0" y="68"/>
                  </a:cubicBezTo>
                  <a:cubicBezTo>
                    <a:pt x="1" y="70"/>
                    <a:pt x="0" y="71"/>
                    <a:pt x="1" y="73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3" y="91"/>
                    <a:pt x="2" y="94"/>
                    <a:pt x="4" y="98"/>
                  </a:cubicBezTo>
                  <a:cubicBezTo>
                    <a:pt x="5" y="102"/>
                    <a:pt x="14" y="98"/>
                    <a:pt x="14" y="105"/>
                  </a:cubicBezTo>
                  <a:cubicBezTo>
                    <a:pt x="14" y="114"/>
                    <a:pt x="4" y="113"/>
                    <a:pt x="4" y="120"/>
                  </a:cubicBezTo>
                  <a:cubicBezTo>
                    <a:pt x="4" y="126"/>
                    <a:pt x="8" y="126"/>
                    <a:pt x="10" y="128"/>
                  </a:cubicBezTo>
                  <a:cubicBezTo>
                    <a:pt x="17" y="143"/>
                    <a:pt x="32" y="145"/>
                    <a:pt x="32" y="164"/>
                  </a:cubicBezTo>
                  <a:cubicBezTo>
                    <a:pt x="21" y="167"/>
                    <a:pt x="13" y="169"/>
                    <a:pt x="13" y="181"/>
                  </a:cubicBezTo>
                  <a:cubicBezTo>
                    <a:pt x="13" y="184"/>
                    <a:pt x="15" y="187"/>
                    <a:pt x="15" y="189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7"/>
                    <a:pt x="33" y="186"/>
                    <a:pt x="34" y="185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50" y="188"/>
                    <a:pt x="52" y="184"/>
                    <a:pt x="57" y="184"/>
                  </a:cubicBezTo>
                  <a:cubicBezTo>
                    <a:pt x="62" y="184"/>
                    <a:pt x="65" y="184"/>
                    <a:pt x="70" y="185"/>
                  </a:cubicBezTo>
                  <a:cubicBezTo>
                    <a:pt x="75" y="187"/>
                    <a:pt x="78" y="197"/>
                    <a:pt x="82" y="203"/>
                  </a:cubicBezTo>
                  <a:cubicBezTo>
                    <a:pt x="86" y="209"/>
                    <a:pt x="99" y="218"/>
                    <a:pt x="108" y="218"/>
                  </a:cubicBezTo>
                  <a:cubicBezTo>
                    <a:pt x="111" y="218"/>
                    <a:pt x="114" y="218"/>
                    <a:pt x="118" y="219"/>
                  </a:cubicBezTo>
                  <a:cubicBezTo>
                    <a:pt x="116" y="221"/>
                    <a:pt x="116" y="225"/>
                    <a:pt x="112" y="225"/>
                  </a:cubicBezTo>
                  <a:cubicBezTo>
                    <a:pt x="108" y="227"/>
                    <a:pt x="105" y="225"/>
                    <a:pt x="101" y="227"/>
                  </a:cubicBezTo>
                  <a:cubicBezTo>
                    <a:pt x="108" y="234"/>
                    <a:pt x="113" y="248"/>
                    <a:pt x="127" y="248"/>
                  </a:cubicBezTo>
                  <a:cubicBezTo>
                    <a:pt x="138" y="248"/>
                    <a:pt x="139" y="233"/>
                    <a:pt x="144" y="227"/>
                  </a:cubicBezTo>
                  <a:cubicBezTo>
                    <a:pt x="148" y="227"/>
                    <a:pt x="148" y="227"/>
                    <a:pt x="148" y="227"/>
                  </a:cubicBezTo>
                  <a:cubicBezTo>
                    <a:pt x="148" y="229"/>
                    <a:pt x="145" y="232"/>
                    <a:pt x="145" y="233"/>
                  </a:cubicBezTo>
                  <a:cubicBezTo>
                    <a:pt x="145" y="239"/>
                    <a:pt x="150" y="244"/>
                    <a:pt x="150" y="251"/>
                  </a:cubicBezTo>
                  <a:cubicBezTo>
                    <a:pt x="150" y="257"/>
                    <a:pt x="147" y="258"/>
                    <a:pt x="147" y="264"/>
                  </a:cubicBezTo>
                  <a:lnTo>
                    <a:pt x="149" y="2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04">
              <a:extLst>
                <a:ext uri="{FF2B5EF4-FFF2-40B4-BE49-F238E27FC236}">
                  <a16:creationId xmlns:a16="http://schemas.microsoft.com/office/drawing/2014/main" id="{D72D4E18-808B-EF4B-B745-71AFAD5EB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350" y="2781300"/>
              <a:ext cx="177800" cy="192088"/>
            </a:xfrm>
            <a:custGeom>
              <a:avLst/>
              <a:gdLst/>
              <a:ahLst/>
              <a:cxnLst>
                <a:cxn ang="0">
                  <a:pos x="59" y="74"/>
                </a:cxn>
                <a:cxn ang="0">
                  <a:pos x="58" y="70"/>
                </a:cxn>
                <a:cxn ang="0">
                  <a:pos x="51" y="68"/>
                </a:cxn>
                <a:cxn ang="0">
                  <a:pos x="45" y="53"/>
                </a:cxn>
                <a:cxn ang="0">
                  <a:pos x="28" y="38"/>
                </a:cxn>
                <a:cxn ang="0">
                  <a:pos x="22" y="25"/>
                </a:cxn>
                <a:cxn ang="0">
                  <a:pos x="11" y="21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11" y="4"/>
                </a:cxn>
                <a:cxn ang="0">
                  <a:pos x="26" y="4"/>
                </a:cxn>
                <a:cxn ang="0">
                  <a:pos x="42" y="20"/>
                </a:cxn>
                <a:cxn ang="0">
                  <a:pos x="47" y="23"/>
                </a:cxn>
                <a:cxn ang="0">
                  <a:pos x="61" y="35"/>
                </a:cxn>
                <a:cxn ang="0">
                  <a:pos x="86" y="53"/>
                </a:cxn>
                <a:cxn ang="0">
                  <a:pos x="101" y="64"/>
                </a:cxn>
                <a:cxn ang="0">
                  <a:pos x="100" y="66"/>
                </a:cxn>
                <a:cxn ang="0">
                  <a:pos x="103" y="66"/>
                </a:cxn>
                <a:cxn ang="0">
                  <a:pos x="107" y="70"/>
                </a:cxn>
                <a:cxn ang="0">
                  <a:pos x="105" y="74"/>
                </a:cxn>
                <a:cxn ang="0">
                  <a:pos x="114" y="81"/>
                </a:cxn>
                <a:cxn ang="0">
                  <a:pos x="124" y="98"/>
                </a:cxn>
                <a:cxn ang="0">
                  <a:pos x="133" y="106"/>
                </a:cxn>
                <a:cxn ang="0">
                  <a:pos x="133" y="125"/>
                </a:cxn>
                <a:cxn ang="0">
                  <a:pos x="131" y="138"/>
                </a:cxn>
                <a:cxn ang="0">
                  <a:pos x="119" y="144"/>
                </a:cxn>
                <a:cxn ang="0">
                  <a:pos x="108" y="132"/>
                </a:cxn>
                <a:cxn ang="0">
                  <a:pos x="84" y="112"/>
                </a:cxn>
                <a:cxn ang="0">
                  <a:pos x="67" y="85"/>
                </a:cxn>
                <a:cxn ang="0">
                  <a:pos x="59" y="74"/>
                </a:cxn>
              </a:cxnLst>
              <a:rect l="0" t="0" r="r" b="b"/>
              <a:pathLst>
                <a:path w="133" h="144">
                  <a:moveTo>
                    <a:pt x="59" y="74"/>
                  </a:moveTo>
                  <a:cubicBezTo>
                    <a:pt x="58" y="74"/>
                    <a:pt x="59" y="72"/>
                    <a:pt x="58" y="70"/>
                  </a:cubicBezTo>
                  <a:cubicBezTo>
                    <a:pt x="57" y="69"/>
                    <a:pt x="52" y="69"/>
                    <a:pt x="51" y="68"/>
                  </a:cubicBezTo>
                  <a:cubicBezTo>
                    <a:pt x="49" y="67"/>
                    <a:pt x="45" y="56"/>
                    <a:pt x="45" y="53"/>
                  </a:cubicBezTo>
                  <a:cubicBezTo>
                    <a:pt x="41" y="43"/>
                    <a:pt x="31" y="44"/>
                    <a:pt x="28" y="38"/>
                  </a:cubicBezTo>
                  <a:cubicBezTo>
                    <a:pt x="26" y="33"/>
                    <a:pt x="24" y="30"/>
                    <a:pt x="22" y="25"/>
                  </a:cubicBezTo>
                  <a:cubicBezTo>
                    <a:pt x="20" y="21"/>
                    <a:pt x="15" y="22"/>
                    <a:pt x="11" y="21"/>
                  </a:cubicBezTo>
                  <a:cubicBezTo>
                    <a:pt x="8" y="20"/>
                    <a:pt x="1" y="8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8" y="2"/>
                    <a:pt x="11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35" y="7"/>
                    <a:pt x="38" y="13"/>
                    <a:pt x="42" y="20"/>
                  </a:cubicBezTo>
                  <a:cubicBezTo>
                    <a:pt x="43" y="23"/>
                    <a:pt x="45" y="22"/>
                    <a:pt x="47" y="23"/>
                  </a:cubicBezTo>
                  <a:cubicBezTo>
                    <a:pt x="53" y="25"/>
                    <a:pt x="56" y="30"/>
                    <a:pt x="61" y="35"/>
                  </a:cubicBezTo>
                  <a:cubicBezTo>
                    <a:pt x="69" y="43"/>
                    <a:pt x="74" y="49"/>
                    <a:pt x="86" y="53"/>
                  </a:cubicBezTo>
                  <a:cubicBezTo>
                    <a:pt x="93" y="55"/>
                    <a:pt x="101" y="57"/>
                    <a:pt x="101" y="64"/>
                  </a:cubicBezTo>
                  <a:cubicBezTo>
                    <a:pt x="101" y="64"/>
                    <a:pt x="100" y="65"/>
                    <a:pt x="100" y="66"/>
                  </a:cubicBezTo>
                  <a:cubicBezTo>
                    <a:pt x="101" y="66"/>
                    <a:pt x="102" y="66"/>
                    <a:pt x="103" y="66"/>
                  </a:cubicBezTo>
                  <a:cubicBezTo>
                    <a:pt x="105" y="66"/>
                    <a:pt x="106" y="68"/>
                    <a:pt x="107" y="70"/>
                  </a:cubicBezTo>
                  <a:cubicBezTo>
                    <a:pt x="105" y="74"/>
                    <a:pt x="105" y="74"/>
                    <a:pt x="105" y="74"/>
                  </a:cubicBezTo>
                  <a:cubicBezTo>
                    <a:pt x="105" y="80"/>
                    <a:pt x="109" y="81"/>
                    <a:pt x="114" y="81"/>
                  </a:cubicBezTo>
                  <a:cubicBezTo>
                    <a:pt x="114" y="91"/>
                    <a:pt x="119" y="93"/>
                    <a:pt x="124" y="98"/>
                  </a:cubicBezTo>
                  <a:cubicBezTo>
                    <a:pt x="127" y="101"/>
                    <a:pt x="133" y="102"/>
                    <a:pt x="133" y="106"/>
                  </a:cubicBezTo>
                  <a:cubicBezTo>
                    <a:pt x="133" y="112"/>
                    <a:pt x="133" y="116"/>
                    <a:pt x="133" y="125"/>
                  </a:cubicBezTo>
                  <a:cubicBezTo>
                    <a:pt x="128" y="127"/>
                    <a:pt x="131" y="133"/>
                    <a:pt x="131" y="138"/>
                  </a:cubicBezTo>
                  <a:cubicBezTo>
                    <a:pt x="131" y="143"/>
                    <a:pt x="122" y="144"/>
                    <a:pt x="119" y="144"/>
                  </a:cubicBezTo>
                  <a:cubicBezTo>
                    <a:pt x="116" y="144"/>
                    <a:pt x="109" y="132"/>
                    <a:pt x="108" y="132"/>
                  </a:cubicBezTo>
                  <a:cubicBezTo>
                    <a:pt x="100" y="124"/>
                    <a:pt x="92" y="120"/>
                    <a:pt x="84" y="112"/>
                  </a:cubicBezTo>
                  <a:cubicBezTo>
                    <a:pt x="75" y="103"/>
                    <a:pt x="71" y="95"/>
                    <a:pt x="67" y="85"/>
                  </a:cubicBezTo>
                  <a:cubicBezTo>
                    <a:pt x="66" y="83"/>
                    <a:pt x="60" y="74"/>
                    <a:pt x="59" y="7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05">
              <a:extLst>
                <a:ext uri="{FF2B5EF4-FFF2-40B4-BE49-F238E27FC236}">
                  <a16:creationId xmlns:a16="http://schemas.microsoft.com/office/drawing/2014/main" id="{2548CDC8-A915-4545-BA93-DDF4411B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757488"/>
              <a:ext cx="169863" cy="188913"/>
            </a:xfrm>
            <a:custGeom>
              <a:avLst/>
              <a:gdLst/>
              <a:ahLst/>
              <a:cxnLst>
                <a:cxn ang="0">
                  <a:pos x="37" y="130"/>
                </a:cxn>
                <a:cxn ang="0">
                  <a:pos x="36" y="124"/>
                </a:cxn>
                <a:cxn ang="0">
                  <a:pos x="27" y="126"/>
                </a:cxn>
                <a:cxn ang="0">
                  <a:pos x="11" y="102"/>
                </a:cxn>
                <a:cxn ang="0">
                  <a:pos x="12" y="99"/>
                </a:cxn>
                <a:cxn ang="0">
                  <a:pos x="6" y="97"/>
                </a:cxn>
                <a:cxn ang="0">
                  <a:pos x="0" y="78"/>
                </a:cxn>
                <a:cxn ang="0">
                  <a:pos x="15" y="74"/>
                </a:cxn>
                <a:cxn ang="0">
                  <a:pos x="33" y="54"/>
                </a:cxn>
                <a:cxn ang="0">
                  <a:pos x="45" y="50"/>
                </a:cxn>
                <a:cxn ang="0">
                  <a:pos x="56" y="41"/>
                </a:cxn>
                <a:cxn ang="0">
                  <a:pos x="59" y="35"/>
                </a:cxn>
                <a:cxn ang="0">
                  <a:pos x="63" y="32"/>
                </a:cxn>
                <a:cxn ang="0">
                  <a:pos x="66" y="29"/>
                </a:cxn>
                <a:cxn ang="0">
                  <a:pos x="82" y="23"/>
                </a:cxn>
                <a:cxn ang="0">
                  <a:pos x="102" y="0"/>
                </a:cxn>
                <a:cxn ang="0">
                  <a:pos x="109" y="11"/>
                </a:cxn>
                <a:cxn ang="0">
                  <a:pos x="127" y="23"/>
                </a:cxn>
                <a:cxn ang="0">
                  <a:pos x="117" y="29"/>
                </a:cxn>
                <a:cxn ang="0">
                  <a:pos x="119" y="31"/>
                </a:cxn>
                <a:cxn ang="0">
                  <a:pos x="106" y="37"/>
                </a:cxn>
                <a:cxn ang="0">
                  <a:pos x="108" y="41"/>
                </a:cxn>
                <a:cxn ang="0">
                  <a:pos x="105" y="44"/>
                </a:cxn>
                <a:cxn ang="0">
                  <a:pos x="125" y="73"/>
                </a:cxn>
                <a:cxn ang="0">
                  <a:pos x="115" y="77"/>
                </a:cxn>
                <a:cxn ang="0">
                  <a:pos x="111" y="78"/>
                </a:cxn>
                <a:cxn ang="0">
                  <a:pos x="109" y="83"/>
                </a:cxn>
                <a:cxn ang="0">
                  <a:pos x="103" y="102"/>
                </a:cxn>
                <a:cxn ang="0">
                  <a:pos x="93" y="113"/>
                </a:cxn>
                <a:cxn ang="0">
                  <a:pos x="95" y="119"/>
                </a:cxn>
                <a:cxn ang="0">
                  <a:pos x="90" y="134"/>
                </a:cxn>
                <a:cxn ang="0">
                  <a:pos x="76" y="141"/>
                </a:cxn>
                <a:cxn ang="0">
                  <a:pos x="71" y="135"/>
                </a:cxn>
                <a:cxn ang="0">
                  <a:pos x="51" y="128"/>
                </a:cxn>
                <a:cxn ang="0">
                  <a:pos x="40" y="132"/>
                </a:cxn>
                <a:cxn ang="0">
                  <a:pos x="37" y="130"/>
                </a:cxn>
              </a:cxnLst>
              <a:rect l="0" t="0" r="r" b="b"/>
              <a:pathLst>
                <a:path w="127" h="141">
                  <a:moveTo>
                    <a:pt x="37" y="130"/>
                  </a:moveTo>
                  <a:cubicBezTo>
                    <a:pt x="36" y="130"/>
                    <a:pt x="36" y="125"/>
                    <a:pt x="36" y="124"/>
                  </a:cubicBezTo>
                  <a:cubicBezTo>
                    <a:pt x="32" y="123"/>
                    <a:pt x="30" y="126"/>
                    <a:pt x="27" y="126"/>
                  </a:cubicBezTo>
                  <a:cubicBezTo>
                    <a:pt x="10" y="126"/>
                    <a:pt x="17" y="110"/>
                    <a:pt x="11" y="102"/>
                  </a:cubicBezTo>
                  <a:cubicBezTo>
                    <a:pt x="11" y="101"/>
                    <a:pt x="12" y="100"/>
                    <a:pt x="12" y="99"/>
                  </a:cubicBezTo>
                  <a:cubicBezTo>
                    <a:pt x="11" y="97"/>
                    <a:pt x="8" y="97"/>
                    <a:pt x="6" y="97"/>
                  </a:cubicBezTo>
                  <a:cubicBezTo>
                    <a:pt x="4" y="96"/>
                    <a:pt x="0" y="80"/>
                    <a:pt x="0" y="78"/>
                  </a:cubicBezTo>
                  <a:cubicBezTo>
                    <a:pt x="0" y="71"/>
                    <a:pt x="9" y="74"/>
                    <a:pt x="15" y="74"/>
                  </a:cubicBezTo>
                  <a:cubicBezTo>
                    <a:pt x="29" y="74"/>
                    <a:pt x="27" y="60"/>
                    <a:pt x="33" y="54"/>
                  </a:cubicBezTo>
                  <a:cubicBezTo>
                    <a:pt x="36" y="51"/>
                    <a:pt x="41" y="51"/>
                    <a:pt x="45" y="50"/>
                  </a:cubicBezTo>
                  <a:cubicBezTo>
                    <a:pt x="52" y="49"/>
                    <a:pt x="52" y="44"/>
                    <a:pt x="56" y="41"/>
                  </a:cubicBezTo>
                  <a:cubicBezTo>
                    <a:pt x="54" y="39"/>
                    <a:pt x="59" y="35"/>
                    <a:pt x="59" y="35"/>
                  </a:cubicBezTo>
                  <a:cubicBezTo>
                    <a:pt x="61" y="34"/>
                    <a:pt x="61" y="33"/>
                    <a:pt x="63" y="32"/>
                  </a:cubicBezTo>
                  <a:cubicBezTo>
                    <a:pt x="64" y="32"/>
                    <a:pt x="65" y="30"/>
                    <a:pt x="66" y="29"/>
                  </a:cubicBezTo>
                  <a:cubicBezTo>
                    <a:pt x="70" y="25"/>
                    <a:pt x="80" y="27"/>
                    <a:pt x="82" y="23"/>
                  </a:cubicBezTo>
                  <a:cubicBezTo>
                    <a:pt x="85" y="16"/>
                    <a:pt x="95" y="0"/>
                    <a:pt x="102" y="0"/>
                  </a:cubicBezTo>
                  <a:cubicBezTo>
                    <a:pt x="109" y="0"/>
                    <a:pt x="109" y="4"/>
                    <a:pt x="109" y="11"/>
                  </a:cubicBezTo>
                  <a:cubicBezTo>
                    <a:pt x="109" y="20"/>
                    <a:pt x="127" y="15"/>
                    <a:pt x="127" y="23"/>
                  </a:cubicBezTo>
                  <a:cubicBezTo>
                    <a:pt x="127" y="27"/>
                    <a:pt x="117" y="25"/>
                    <a:pt x="117" y="29"/>
                  </a:cubicBezTo>
                  <a:cubicBezTo>
                    <a:pt x="117" y="30"/>
                    <a:pt x="118" y="31"/>
                    <a:pt x="119" y="31"/>
                  </a:cubicBezTo>
                  <a:cubicBezTo>
                    <a:pt x="118" y="32"/>
                    <a:pt x="106" y="37"/>
                    <a:pt x="106" y="37"/>
                  </a:cubicBezTo>
                  <a:cubicBezTo>
                    <a:pt x="107" y="38"/>
                    <a:pt x="108" y="40"/>
                    <a:pt x="108" y="41"/>
                  </a:cubicBezTo>
                  <a:cubicBezTo>
                    <a:pt x="107" y="42"/>
                    <a:pt x="105" y="43"/>
                    <a:pt x="105" y="44"/>
                  </a:cubicBezTo>
                  <a:cubicBezTo>
                    <a:pt x="105" y="51"/>
                    <a:pt x="117" y="73"/>
                    <a:pt x="125" y="73"/>
                  </a:cubicBezTo>
                  <a:cubicBezTo>
                    <a:pt x="124" y="79"/>
                    <a:pt x="120" y="77"/>
                    <a:pt x="115" y="77"/>
                  </a:cubicBezTo>
                  <a:cubicBezTo>
                    <a:pt x="114" y="77"/>
                    <a:pt x="112" y="78"/>
                    <a:pt x="111" y="78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6" y="92"/>
                    <a:pt x="103" y="95"/>
                    <a:pt x="103" y="102"/>
                  </a:cubicBezTo>
                  <a:cubicBezTo>
                    <a:pt x="98" y="103"/>
                    <a:pt x="93" y="110"/>
                    <a:pt x="93" y="113"/>
                  </a:cubicBezTo>
                  <a:cubicBezTo>
                    <a:pt x="93" y="116"/>
                    <a:pt x="95" y="117"/>
                    <a:pt x="95" y="119"/>
                  </a:cubicBezTo>
                  <a:cubicBezTo>
                    <a:pt x="95" y="122"/>
                    <a:pt x="90" y="129"/>
                    <a:pt x="90" y="134"/>
                  </a:cubicBezTo>
                  <a:cubicBezTo>
                    <a:pt x="83" y="135"/>
                    <a:pt x="82" y="141"/>
                    <a:pt x="76" y="141"/>
                  </a:cubicBezTo>
                  <a:cubicBezTo>
                    <a:pt x="72" y="141"/>
                    <a:pt x="71" y="137"/>
                    <a:pt x="71" y="135"/>
                  </a:cubicBezTo>
                  <a:cubicBezTo>
                    <a:pt x="64" y="133"/>
                    <a:pt x="59" y="128"/>
                    <a:pt x="51" y="128"/>
                  </a:cubicBezTo>
                  <a:cubicBezTo>
                    <a:pt x="48" y="128"/>
                    <a:pt x="45" y="132"/>
                    <a:pt x="40" y="132"/>
                  </a:cubicBezTo>
                  <a:cubicBezTo>
                    <a:pt x="39" y="132"/>
                    <a:pt x="38" y="130"/>
                    <a:pt x="37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06">
              <a:extLst>
                <a:ext uri="{FF2B5EF4-FFF2-40B4-BE49-F238E27FC236}">
                  <a16:creationId xmlns:a16="http://schemas.microsoft.com/office/drawing/2014/main" id="{AE1F1E19-B108-F242-85E8-EEA5A7437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2847975"/>
              <a:ext cx="106363" cy="123825"/>
            </a:xfrm>
            <a:custGeom>
              <a:avLst/>
              <a:gdLst/>
              <a:ahLst/>
              <a:cxnLst>
                <a:cxn ang="0">
                  <a:pos x="31" y="34"/>
                </a:cxn>
                <a:cxn ang="0">
                  <a:pos x="27" y="38"/>
                </a:cxn>
                <a:cxn ang="0">
                  <a:pos x="17" y="24"/>
                </a:cxn>
                <a:cxn ang="0">
                  <a:pos x="32" y="16"/>
                </a:cxn>
                <a:cxn ang="0">
                  <a:pos x="49" y="15"/>
                </a:cxn>
                <a:cxn ang="0">
                  <a:pos x="64" y="18"/>
                </a:cxn>
                <a:cxn ang="0">
                  <a:pos x="77" y="4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63" y="10"/>
                </a:cxn>
                <a:cxn ang="0">
                  <a:pos x="59" y="10"/>
                </a:cxn>
                <a:cxn ang="0">
                  <a:pos x="28" y="5"/>
                </a:cxn>
                <a:cxn ang="0">
                  <a:pos x="12" y="30"/>
                </a:cxn>
                <a:cxn ang="0">
                  <a:pos x="8" y="37"/>
                </a:cxn>
                <a:cxn ang="0">
                  <a:pos x="0" y="61"/>
                </a:cxn>
                <a:cxn ang="0">
                  <a:pos x="8" y="66"/>
                </a:cxn>
                <a:cxn ang="0">
                  <a:pos x="8" y="87"/>
                </a:cxn>
                <a:cxn ang="0">
                  <a:pos x="16" y="93"/>
                </a:cxn>
                <a:cxn ang="0">
                  <a:pos x="22" y="76"/>
                </a:cxn>
                <a:cxn ang="0">
                  <a:pos x="18" y="61"/>
                </a:cxn>
                <a:cxn ang="0">
                  <a:pos x="25" y="56"/>
                </a:cxn>
                <a:cxn ang="0">
                  <a:pos x="28" y="56"/>
                </a:cxn>
                <a:cxn ang="0">
                  <a:pos x="27" y="65"/>
                </a:cxn>
                <a:cxn ang="0">
                  <a:pos x="34" y="79"/>
                </a:cxn>
                <a:cxn ang="0">
                  <a:pos x="34" y="83"/>
                </a:cxn>
                <a:cxn ang="0">
                  <a:pos x="39" y="83"/>
                </a:cxn>
                <a:cxn ang="0">
                  <a:pos x="49" y="73"/>
                </a:cxn>
                <a:cxn ang="0">
                  <a:pos x="43" y="65"/>
                </a:cxn>
                <a:cxn ang="0">
                  <a:pos x="45" y="63"/>
                </a:cxn>
                <a:cxn ang="0">
                  <a:pos x="34" y="44"/>
                </a:cxn>
                <a:cxn ang="0">
                  <a:pos x="57" y="31"/>
                </a:cxn>
                <a:cxn ang="0">
                  <a:pos x="57" y="28"/>
                </a:cxn>
                <a:cxn ang="0">
                  <a:pos x="31" y="36"/>
                </a:cxn>
                <a:cxn ang="0">
                  <a:pos x="31" y="34"/>
                </a:cxn>
              </a:cxnLst>
              <a:rect l="0" t="0" r="r" b="b"/>
              <a:pathLst>
                <a:path w="79" h="93">
                  <a:moveTo>
                    <a:pt x="31" y="34"/>
                  </a:moveTo>
                  <a:cubicBezTo>
                    <a:pt x="30" y="36"/>
                    <a:pt x="29" y="38"/>
                    <a:pt x="27" y="38"/>
                  </a:cubicBezTo>
                  <a:cubicBezTo>
                    <a:pt x="20" y="38"/>
                    <a:pt x="17" y="30"/>
                    <a:pt x="17" y="24"/>
                  </a:cubicBezTo>
                  <a:cubicBezTo>
                    <a:pt x="17" y="15"/>
                    <a:pt x="24" y="16"/>
                    <a:pt x="32" y="16"/>
                  </a:cubicBezTo>
                  <a:cubicBezTo>
                    <a:pt x="39" y="16"/>
                    <a:pt x="42" y="15"/>
                    <a:pt x="49" y="15"/>
                  </a:cubicBezTo>
                  <a:cubicBezTo>
                    <a:pt x="54" y="15"/>
                    <a:pt x="58" y="18"/>
                    <a:pt x="64" y="18"/>
                  </a:cubicBezTo>
                  <a:cubicBezTo>
                    <a:pt x="73" y="18"/>
                    <a:pt x="76" y="10"/>
                    <a:pt x="77" y="4"/>
                  </a:cubicBezTo>
                  <a:cubicBezTo>
                    <a:pt x="79" y="4"/>
                    <a:pt x="79" y="1"/>
                    <a:pt x="7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2" y="4"/>
                    <a:pt x="65" y="8"/>
                    <a:pt x="63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17" y="5"/>
                    <a:pt x="12" y="20"/>
                    <a:pt x="12" y="30"/>
                  </a:cubicBezTo>
                  <a:cubicBezTo>
                    <a:pt x="12" y="33"/>
                    <a:pt x="8" y="35"/>
                    <a:pt x="8" y="37"/>
                  </a:cubicBezTo>
                  <a:cubicBezTo>
                    <a:pt x="4" y="47"/>
                    <a:pt x="0" y="51"/>
                    <a:pt x="0" y="61"/>
                  </a:cubicBezTo>
                  <a:cubicBezTo>
                    <a:pt x="0" y="66"/>
                    <a:pt x="6" y="66"/>
                    <a:pt x="8" y="66"/>
                  </a:cubicBezTo>
                  <a:cubicBezTo>
                    <a:pt x="8" y="73"/>
                    <a:pt x="8" y="83"/>
                    <a:pt x="8" y="87"/>
                  </a:cubicBezTo>
                  <a:cubicBezTo>
                    <a:pt x="8" y="90"/>
                    <a:pt x="12" y="93"/>
                    <a:pt x="16" y="93"/>
                  </a:cubicBezTo>
                  <a:cubicBezTo>
                    <a:pt x="20" y="93"/>
                    <a:pt x="22" y="78"/>
                    <a:pt x="22" y="76"/>
                  </a:cubicBezTo>
                  <a:cubicBezTo>
                    <a:pt x="22" y="70"/>
                    <a:pt x="18" y="67"/>
                    <a:pt x="18" y="61"/>
                  </a:cubicBezTo>
                  <a:cubicBezTo>
                    <a:pt x="18" y="58"/>
                    <a:pt x="22" y="56"/>
                    <a:pt x="25" y="56"/>
                  </a:cubicBezTo>
                  <a:cubicBezTo>
                    <a:pt x="26" y="56"/>
                    <a:pt x="27" y="56"/>
                    <a:pt x="28" y="56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7" y="71"/>
                    <a:pt x="34" y="73"/>
                    <a:pt x="34" y="79"/>
                  </a:cubicBezTo>
                  <a:cubicBezTo>
                    <a:pt x="34" y="80"/>
                    <a:pt x="34" y="81"/>
                    <a:pt x="34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78"/>
                    <a:pt x="49" y="78"/>
                    <a:pt x="49" y="73"/>
                  </a:cubicBezTo>
                  <a:cubicBezTo>
                    <a:pt x="47" y="73"/>
                    <a:pt x="43" y="68"/>
                    <a:pt x="43" y="65"/>
                  </a:cubicBezTo>
                  <a:cubicBezTo>
                    <a:pt x="43" y="65"/>
                    <a:pt x="44" y="64"/>
                    <a:pt x="45" y="63"/>
                  </a:cubicBezTo>
                  <a:cubicBezTo>
                    <a:pt x="42" y="61"/>
                    <a:pt x="34" y="46"/>
                    <a:pt x="34" y="44"/>
                  </a:cubicBezTo>
                  <a:cubicBezTo>
                    <a:pt x="46" y="44"/>
                    <a:pt x="47" y="35"/>
                    <a:pt x="57" y="31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4" y="27"/>
                    <a:pt x="31" y="35"/>
                    <a:pt x="31" y="36"/>
                  </a:cubicBezTo>
                  <a:lnTo>
                    <a:pt x="31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07">
              <a:extLst>
                <a:ext uri="{FF2B5EF4-FFF2-40B4-BE49-F238E27FC236}">
                  <a16:creationId xmlns:a16="http://schemas.microsoft.com/office/drawing/2014/main" id="{204414DD-80BE-1149-B7FD-C192D3A96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2973388"/>
              <a:ext cx="171450" cy="49213"/>
            </a:xfrm>
            <a:custGeom>
              <a:avLst/>
              <a:gdLst/>
              <a:ahLst/>
              <a:cxnLst>
                <a:cxn ang="0">
                  <a:pos x="123" y="36"/>
                </a:cxn>
                <a:cxn ang="0">
                  <a:pos x="114" y="33"/>
                </a:cxn>
                <a:cxn ang="0">
                  <a:pos x="114" y="37"/>
                </a:cxn>
                <a:cxn ang="0">
                  <a:pos x="67" y="31"/>
                </a:cxn>
                <a:cxn ang="0">
                  <a:pos x="56" y="25"/>
                </a:cxn>
                <a:cxn ang="0">
                  <a:pos x="32" y="22"/>
                </a:cxn>
                <a:cxn ang="0">
                  <a:pos x="14" y="20"/>
                </a:cxn>
                <a:cxn ang="0">
                  <a:pos x="0" y="10"/>
                </a:cxn>
                <a:cxn ang="0">
                  <a:pos x="11" y="1"/>
                </a:cxn>
                <a:cxn ang="0">
                  <a:pos x="14" y="3"/>
                </a:cxn>
                <a:cxn ang="0">
                  <a:pos x="22" y="0"/>
                </a:cxn>
                <a:cxn ang="0">
                  <a:pos x="55" y="14"/>
                </a:cxn>
                <a:cxn ang="0">
                  <a:pos x="68" y="7"/>
                </a:cxn>
                <a:cxn ang="0">
                  <a:pos x="88" y="15"/>
                </a:cxn>
                <a:cxn ang="0">
                  <a:pos x="101" y="14"/>
                </a:cxn>
                <a:cxn ang="0">
                  <a:pos x="105" y="14"/>
                </a:cxn>
                <a:cxn ang="0">
                  <a:pos x="89" y="17"/>
                </a:cxn>
                <a:cxn ang="0">
                  <a:pos x="107" y="22"/>
                </a:cxn>
                <a:cxn ang="0">
                  <a:pos x="111" y="26"/>
                </a:cxn>
                <a:cxn ang="0">
                  <a:pos x="121" y="27"/>
                </a:cxn>
                <a:cxn ang="0">
                  <a:pos x="128" y="31"/>
                </a:cxn>
                <a:cxn ang="0">
                  <a:pos x="123" y="36"/>
                </a:cxn>
              </a:cxnLst>
              <a:rect l="0" t="0" r="r" b="b"/>
              <a:pathLst>
                <a:path w="128" h="37">
                  <a:moveTo>
                    <a:pt x="123" y="36"/>
                  </a:moveTo>
                  <a:cubicBezTo>
                    <a:pt x="119" y="36"/>
                    <a:pt x="119" y="33"/>
                    <a:pt x="114" y="33"/>
                  </a:cubicBezTo>
                  <a:cubicBezTo>
                    <a:pt x="113" y="33"/>
                    <a:pt x="114" y="36"/>
                    <a:pt x="114" y="37"/>
                  </a:cubicBezTo>
                  <a:cubicBezTo>
                    <a:pt x="100" y="32"/>
                    <a:pt x="85" y="31"/>
                    <a:pt x="67" y="31"/>
                  </a:cubicBezTo>
                  <a:cubicBezTo>
                    <a:pt x="62" y="31"/>
                    <a:pt x="61" y="25"/>
                    <a:pt x="56" y="25"/>
                  </a:cubicBezTo>
                  <a:cubicBezTo>
                    <a:pt x="48" y="25"/>
                    <a:pt x="41" y="25"/>
                    <a:pt x="32" y="22"/>
                  </a:cubicBezTo>
                  <a:cubicBezTo>
                    <a:pt x="25" y="20"/>
                    <a:pt x="19" y="24"/>
                    <a:pt x="14" y="20"/>
                  </a:cubicBezTo>
                  <a:cubicBezTo>
                    <a:pt x="10" y="15"/>
                    <a:pt x="7" y="10"/>
                    <a:pt x="0" y="10"/>
                  </a:cubicBezTo>
                  <a:cubicBezTo>
                    <a:pt x="0" y="9"/>
                    <a:pt x="8" y="1"/>
                    <a:pt x="11" y="1"/>
                  </a:cubicBezTo>
                  <a:cubicBezTo>
                    <a:pt x="12" y="1"/>
                    <a:pt x="13" y="3"/>
                    <a:pt x="14" y="3"/>
                  </a:cubicBezTo>
                  <a:cubicBezTo>
                    <a:pt x="17" y="3"/>
                    <a:pt x="19" y="0"/>
                    <a:pt x="22" y="0"/>
                  </a:cubicBezTo>
                  <a:cubicBezTo>
                    <a:pt x="35" y="0"/>
                    <a:pt x="41" y="14"/>
                    <a:pt x="55" y="14"/>
                  </a:cubicBezTo>
                  <a:cubicBezTo>
                    <a:pt x="62" y="14"/>
                    <a:pt x="63" y="7"/>
                    <a:pt x="68" y="7"/>
                  </a:cubicBezTo>
                  <a:cubicBezTo>
                    <a:pt x="77" y="7"/>
                    <a:pt x="80" y="15"/>
                    <a:pt x="88" y="1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6"/>
                    <a:pt x="89" y="17"/>
                    <a:pt x="89" y="17"/>
                  </a:cubicBezTo>
                  <a:cubicBezTo>
                    <a:pt x="93" y="22"/>
                    <a:pt x="99" y="22"/>
                    <a:pt x="107" y="22"/>
                  </a:cubicBezTo>
                  <a:cubicBezTo>
                    <a:pt x="110" y="22"/>
                    <a:pt x="110" y="26"/>
                    <a:pt x="111" y="26"/>
                  </a:cubicBezTo>
                  <a:cubicBezTo>
                    <a:pt x="114" y="30"/>
                    <a:pt x="117" y="26"/>
                    <a:pt x="121" y="27"/>
                  </a:cubicBezTo>
                  <a:cubicBezTo>
                    <a:pt x="125" y="29"/>
                    <a:pt x="125" y="30"/>
                    <a:pt x="128" y="31"/>
                  </a:cubicBezTo>
                  <a:cubicBezTo>
                    <a:pt x="127" y="33"/>
                    <a:pt x="124" y="36"/>
                    <a:pt x="123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08">
              <a:extLst>
                <a:ext uri="{FF2B5EF4-FFF2-40B4-BE49-F238E27FC236}">
                  <a16:creationId xmlns:a16="http://schemas.microsoft.com/office/drawing/2014/main" id="{993115D0-248A-8642-B118-E23851EED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3" y="3013075"/>
              <a:ext cx="52388" cy="12700"/>
            </a:xfrm>
            <a:custGeom>
              <a:avLst/>
              <a:gdLst/>
              <a:ahLst/>
              <a:cxnLst>
                <a:cxn ang="0">
                  <a:pos x="26" y="9"/>
                </a:cxn>
                <a:cxn ang="0">
                  <a:pos x="10" y="9"/>
                </a:cxn>
                <a:cxn ang="0">
                  <a:pos x="0" y="4"/>
                </a:cxn>
                <a:cxn ang="0">
                  <a:pos x="8" y="1"/>
                </a:cxn>
                <a:cxn ang="0">
                  <a:pos x="26" y="4"/>
                </a:cxn>
                <a:cxn ang="0">
                  <a:pos x="39" y="0"/>
                </a:cxn>
                <a:cxn ang="0">
                  <a:pos x="26" y="9"/>
                </a:cxn>
              </a:cxnLst>
              <a:rect l="0" t="0" r="r" b="b"/>
              <a:pathLst>
                <a:path w="39" h="9">
                  <a:moveTo>
                    <a:pt x="26" y="9"/>
                  </a:moveTo>
                  <a:cubicBezTo>
                    <a:pt x="20" y="9"/>
                    <a:pt x="13" y="9"/>
                    <a:pt x="10" y="9"/>
                  </a:cubicBezTo>
                  <a:cubicBezTo>
                    <a:pt x="7" y="9"/>
                    <a:pt x="0" y="9"/>
                    <a:pt x="0" y="4"/>
                  </a:cubicBezTo>
                  <a:cubicBezTo>
                    <a:pt x="0" y="1"/>
                    <a:pt x="5" y="1"/>
                    <a:pt x="8" y="1"/>
                  </a:cubicBezTo>
                  <a:cubicBezTo>
                    <a:pt x="16" y="1"/>
                    <a:pt x="19" y="4"/>
                    <a:pt x="26" y="4"/>
                  </a:cubicBezTo>
                  <a:cubicBezTo>
                    <a:pt x="32" y="4"/>
                    <a:pt x="35" y="2"/>
                    <a:pt x="39" y="0"/>
                  </a:cubicBezTo>
                  <a:cubicBezTo>
                    <a:pt x="35" y="6"/>
                    <a:pt x="32" y="7"/>
                    <a:pt x="26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09">
              <a:extLst>
                <a:ext uri="{FF2B5EF4-FFF2-40B4-BE49-F238E27FC236}">
                  <a16:creationId xmlns:a16="http://schemas.microsoft.com/office/drawing/2014/main" id="{B8E3F5B3-CB5C-9441-848F-327853E1D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016250"/>
              <a:ext cx="36513" cy="12700"/>
            </a:xfrm>
            <a:custGeom>
              <a:avLst/>
              <a:gdLst/>
              <a:ahLst/>
              <a:cxnLst>
                <a:cxn ang="0">
                  <a:pos x="27" y="6"/>
                </a:cxn>
                <a:cxn ang="0">
                  <a:pos x="23" y="6"/>
                </a:cxn>
                <a:cxn ang="0">
                  <a:pos x="19" y="5"/>
                </a:cxn>
                <a:cxn ang="0">
                  <a:pos x="9" y="9"/>
                </a:cxn>
                <a:cxn ang="0">
                  <a:pos x="0" y="6"/>
                </a:cxn>
                <a:cxn ang="0">
                  <a:pos x="7" y="1"/>
                </a:cxn>
                <a:cxn ang="0">
                  <a:pos x="16" y="3"/>
                </a:cxn>
                <a:cxn ang="0">
                  <a:pos x="16" y="0"/>
                </a:cxn>
                <a:cxn ang="0">
                  <a:pos x="27" y="0"/>
                </a:cxn>
                <a:cxn ang="0">
                  <a:pos x="27" y="6"/>
                </a:cxn>
              </a:cxnLst>
              <a:rect l="0" t="0" r="r" b="b"/>
              <a:pathLst>
                <a:path w="27" h="9">
                  <a:moveTo>
                    <a:pt x="27" y="6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6"/>
                    <a:pt x="13" y="9"/>
                    <a:pt x="9" y="9"/>
                  </a:cubicBezTo>
                  <a:cubicBezTo>
                    <a:pt x="5" y="9"/>
                    <a:pt x="0" y="8"/>
                    <a:pt x="0" y="6"/>
                  </a:cubicBezTo>
                  <a:cubicBezTo>
                    <a:pt x="0" y="1"/>
                    <a:pt x="3" y="1"/>
                    <a:pt x="7" y="1"/>
                  </a:cubicBezTo>
                  <a:cubicBezTo>
                    <a:pt x="11" y="1"/>
                    <a:pt x="13" y="2"/>
                    <a:pt x="16" y="3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6" y="5"/>
                    <a:pt x="27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10">
              <a:extLst>
                <a:ext uri="{FF2B5EF4-FFF2-40B4-BE49-F238E27FC236}">
                  <a16:creationId xmlns:a16="http://schemas.microsoft.com/office/drawing/2014/main" id="{67618850-E82D-2B48-B35A-2E84E1751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030538"/>
              <a:ext cx="26988" cy="19050"/>
            </a:xfrm>
            <a:custGeom>
              <a:avLst/>
              <a:gdLst/>
              <a:ahLst/>
              <a:cxnLst>
                <a:cxn ang="0">
                  <a:pos x="15" y="14"/>
                </a:cxn>
                <a:cxn ang="0">
                  <a:pos x="12" y="9"/>
                </a:cxn>
                <a:cxn ang="0">
                  <a:pos x="0" y="4"/>
                </a:cxn>
                <a:cxn ang="0">
                  <a:pos x="9" y="1"/>
                </a:cxn>
                <a:cxn ang="0">
                  <a:pos x="13" y="1"/>
                </a:cxn>
                <a:cxn ang="0">
                  <a:pos x="20" y="11"/>
                </a:cxn>
                <a:cxn ang="0">
                  <a:pos x="16" y="14"/>
                </a:cxn>
                <a:cxn ang="0">
                  <a:pos x="15" y="14"/>
                </a:cxn>
              </a:cxnLst>
              <a:rect l="0" t="0" r="r" b="b"/>
              <a:pathLst>
                <a:path w="20" h="14">
                  <a:moveTo>
                    <a:pt x="15" y="14"/>
                  </a:moveTo>
                  <a:cubicBezTo>
                    <a:pt x="12" y="14"/>
                    <a:pt x="12" y="10"/>
                    <a:pt x="12" y="9"/>
                  </a:cubicBezTo>
                  <a:cubicBezTo>
                    <a:pt x="8" y="9"/>
                    <a:pt x="0" y="8"/>
                    <a:pt x="0" y="4"/>
                  </a:cubicBezTo>
                  <a:cubicBezTo>
                    <a:pt x="0" y="0"/>
                    <a:pt x="6" y="1"/>
                    <a:pt x="9" y="1"/>
                  </a:cubicBezTo>
                  <a:cubicBezTo>
                    <a:pt x="10" y="1"/>
                    <a:pt x="12" y="1"/>
                    <a:pt x="13" y="1"/>
                  </a:cubicBezTo>
                  <a:cubicBezTo>
                    <a:pt x="13" y="7"/>
                    <a:pt x="20" y="6"/>
                    <a:pt x="20" y="11"/>
                  </a:cubicBezTo>
                  <a:cubicBezTo>
                    <a:pt x="20" y="13"/>
                    <a:pt x="18" y="14"/>
                    <a:pt x="16" y="14"/>
                  </a:cubicBezTo>
                  <a:cubicBezTo>
                    <a:pt x="16" y="14"/>
                    <a:pt x="15" y="14"/>
                    <a:pt x="15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11">
              <a:extLst>
                <a:ext uri="{FF2B5EF4-FFF2-40B4-BE49-F238E27FC236}">
                  <a16:creationId xmlns:a16="http://schemas.microsoft.com/office/drawing/2014/main" id="{C8FB96C7-E799-7A41-BCA5-81ED902F1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014663"/>
              <a:ext cx="11113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1" y="0"/>
                    <a:pt x="2" y="0"/>
                    <a:pt x="4" y="0"/>
                  </a:cubicBezTo>
                  <a:cubicBezTo>
                    <a:pt x="6" y="0"/>
                    <a:pt x="6" y="2"/>
                    <a:pt x="8" y="3"/>
                  </a:cubicBezTo>
                  <a:cubicBezTo>
                    <a:pt x="7" y="6"/>
                    <a:pt x="5" y="8"/>
                    <a:pt x="3" y="8"/>
                  </a:cubicBezTo>
                  <a:cubicBezTo>
                    <a:pt x="2" y="8"/>
                    <a:pt x="0" y="6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12">
              <a:extLst>
                <a:ext uri="{FF2B5EF4-FFF2-40B4-BE49-F238E27FC236}">
                  <a16:creationId xmlns:a16="http://schemas.microsoft.com/office/drawing/2014/main" id="{349FB287-2C53-674F-8114-1CDC9160B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3016250"/>
              <a:ext cx="58738" cy="34925"/>
            </a:xfrm>
            <a:custGeom>
              <a:avLst/>
              <a:gdLst/>
              <a:ahLst/>
              <a:cxnLst>
                <a:cxn ang="0">
                  <a:pos x="19" y="13"/>
                </a:cxn>
                <a:cxn ang="0">
                  <a:pos x="17" y="19"/>
                </a:cxn>
                <a:cxn ang="0">
                  <a:pos x="3" y="26"/>
                </a:cxn>
                <a:cxn ang="0">
                  <a:pos x="0" y="22"/>
                </a:cxn>
                <a:cxn ang="0">
                  <a:pos x="15" y="10"/>
                </a:cxn>
                <a:cxn ang="0">
                  <a:pos x="17" y="6"/>
                </a:cxn>
                <a:cxn ang="0">
                  <a:pos x="45" y="3"/>
                </a:cxn>
                <a:cxn ang="0">
                  <a:pos x="19" y="13"/>
                </a:cxn>
              </a:cxnLst>
              <a:rect l="0" t="0" r="r" b="b"/>
              <a:pathLst>
                <a:path w="45" h="26">
                  <a:moveTo>
                    <a:pt x="19" y="13"/>
                  </a:moveTo>
                  <a:cubicBezTo>
                    <a:pt x="16" y="13"/>
                    <a:pt x="19" y="17"/>
                    <a:pt x="17" y="19"/>
                  </a:cubicBezTo>
                  <a:cubicBezTo>
                    <a:pt x="15" y="21"/>
                    <a:pt x="8" y="26"/>
                    <a:pt x="3" y="26"/>
                  </a:cubicBezTo>
                  <a:cubicBezTo>
                    <a:pt x="1" y="26"/>
                    <a:pt x="0" y="24"/>
                    <a:pt x="0" y="22"/>
                  </a:cubicBezTo>
                  <a:cubicBezTo>
                    <a:pt x="0" y="12"/>
                    <a:pt x="8" y="12"/>
                    <a:pt x="15" y="10"/>
                  </a:cubicBezTo>
                  <a:cubicBezTo>
                    <a:pt x="16" y="10"/>
                    <a:pt x="16" y="7"/>
                    <a:pt x="17" y="6"/>
                  </a:cubicBezTo>
                  <a:cubicBezTo>
                    <a:pt x="21" y="2"/>
                    <a:pt x="41" y="0"/>
                    <a:pt x="45" y="3"/>
                  </a:cubicBezTo>
                  <a:cubicBezTo>
                    <a:pt x="40" y="9"/>
                    <a:pt x="26" y="13"/>
                    <a:pt x="19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13">
              <a:extLst>
                <a:ext uri="{FF2B5EF4-FFF2-40B4-BE49-F238E27FC236}">
                  <a16:creationId xmlns:a16="http://schemas.microsoft.com/office/drawing/2014/main" id="{E06CE147-678C-3F4D-816D-722FAE979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700" y="2922588"/>
              <a:ext cx="17463" cy="19050"/>
            </a:xfrm>
            <a:custGeom>
              <a:avLst/>
              <a:gdLst/>
              <a:ahLst/>
              <a:cxnLst>
                <a:cxn ang="0">
                  <a:pos x="13" y="8"/>
                </a:cxn>
                <a:cxn ang="0">
                  <a:pos x="8" y="14"/>
                </a:cxn>
                <a:cxn ang="0">
                  <a:pos x="0" y="5"/>
                </a:cxn>
                <a:cxn ang="0">
                  <a:pos x="13" y="8"/>
                </a:cxn>
              </a:cxnLst>
              <a:rect l="0" t="0" r="r" b="b"/>
              <a:pathLst>
                <a:path w="13" h="14">
                  <a:moveTo>
                    <a:pt x="13" y="8"/>
                  </a:moveTo>
                  <a:cubicBezTo>
                    <a:pt x="13" y="9"/>
                    <a:pt x="10" y="14"/>
                    <a:pt x="8" y="14"/>
                  </a:cubicBezTo>
                  <a:cubicBezTo>
                    <a:pt x="6" y="14"/>
                    <a:pt x="0" y="9"/>
                    <a:pt x="0" y="5"/>
                  </a:cubicBezTo>
                  <a:cubicBezTo>
                    <a:pt x="0" y="0"/>
                    <a:pt x="13" y="4"/>
                    <a:pt x="13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14">
              <a:extLst>
                <a:ext uri="{FF2B5EF4-FFF2-40B4-BE49-F238E27FC236}">
                  <a16:creationId xmlns:a16="http://schemas.microsoft.com/office/drawing/2014/main" id="{AB53480D-B94A-1940-BA70-A4239544F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9863" y="2924175"/>
              <a:ext cx="47625" cy="14288"/>
            </a:xfrm>
            <a:custGeom>
              <a:avLst/>
              <a:gdLst/>
              <a:ahLst/>
              <a:cxnLst>
                <a:cxn ang="0">
                  <a:pos x="31" y="2"/>
                </a:cxn>
                <a:cxn ang="0">
                  <a:pos x="36" y="10"/>
                </a:cxn>
                <a:cxn ang="0">
                  <a:pos x="34" y="10"/>
                </a:cxn>
                <a:cxn ang="0">
                  <a:pos x="18" y="6"/>
                </a:cxn>
                <a:cxn ang="0">
                  <a:pos x="8" y="6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23" y="0"/>
                </a:cxn>
                <a:cxn ang="0">
                  <a:pos x="30" y="2"/>
                </a:cxn>
                <a:cxn ang="0">
                  <a:pos x="31" y="2"/>
                </a:cxn>
              </a:cxnLst>
              <a:rect l="0" t="0" r="r" b="b"/>
              <a:pathLst>
                <a:path w="36" h="10">
                  <a:moveTo>
                    <a:pt x="31" y="2"/>
                  </a:moveTo>
                  <a:cubicBezTo>
                    <a:pt x="32" y="5"/>
                    <a:pt x="36" y="6"/>
                    <a:pt x="36" y="10"/>
                  </a:cubicBezTo>
                  <a:cubicBezTo>
                    <a:pt x="36" y="10"/>
                    <a:pt x="35" y="10"/>
                    <a:pt x="34" y="10"/>
                  </a:cubicBezTo>
                  <a:cubicBezTo>
                    <a:pt x="28" y="10"/>
                    <a:pt x="25" y="6"/>
                    <a:pt x="18" y="6"/>
                  </a:cubicBezTo>
                  <a:cubicBezTo>
                    <a:pt x="14" y="6"/>
                    <a:pt x="12" y="6"/>
                    <a:pt x="8" y="6"/>
                  </a:cubicBezTo>
                  <a:cubicBezTo>
                    <a:pt x="6" y="6"/>
                    <a:pt x="0" y="4"/>
                    <a:pt x="0" y="4"/>
                  </a:cubicBezTo>
                  <a:cubicBezTo>
                    <a:pt x="0" y="2"/>
                    <a:pt x="3" y="1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3"/>
                    <a:pt x="27" y="2"/>
                    <a:pt x="30" y="2"/>
                  </a:cubicBezTo>
                  <a:lnTo>
                    <a:pt x="3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15">
              <a:extLst>
                <a:ext uri="{FF2B5EF4-FFF2-40B4-BE49-F238E27FC236}">
                  <a16:creationId xmlns:a16="http://schemas.microsoft.com/office/drawing/2014/main" id="{5519F256-FFB0-2243-B1D0-EC3FE100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513" y="2836863"/>
              <a:ext cx="19050" cy="46038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5"/>
                </a:cxn>
                <a:cxn ang="0">
                  <a:pos x="14" y="24"/>
                </a:cxn>
                <a:cxn ang="0">
                  <a:pos x="11" y="17"/>
                </a:cxn>
                <a:cxn ang="0">
                  <a:pos x="15" y="12"/>
                </a:cxn>
                <a:cxn ang="0">
                  <a:pos x="4" y="0"/>
                </a:cxn>
                <a:cxn ang="0">
                  <a:pos x="0" y="9"/>
                </a:cxn>
                <a:cxn ang="0">
                  <a:pos x="3" y="21"/>
                </a:cxn>
                <a:cxn ang="0">
                  <a:pos x="3" y="27"/>
                </a:cxn>
                <a:cxn ang="0">
                  <a:pos x="9" y="35"/>
                </a:cxn>
                <a:cxn ang="0">
                  <a:pos x="4" y="28"/>
                </a:cxn>
              </a:cxnLst>
              <a:rect l="0" t="0" r="r" b="b"/>
              <a:pathLst>
                <a:path w="15" h="35">
                  <a:moveTo>
                    <a:pt x="4" y="28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8" y="25"/>
                    <a:pt x="12" y="24"/>
                    <a:pt x="14" y="24"/>
                  </a:cubicBezTo>
                  <a:cubicBezTo>
                    <a:pt x="14" y="20"/>
                    <a:pt x="11" y="20"/>
                    <a:pt x="11" y="17"/>
                  </a:cubicBezTo>
                  <a:cubicBezTo>
                    <a:pt x="11" y="15"/>
                    <a:pt x="15" y="14"/>
                    <a:pt x="15" y="12"/>
                  </a:cubicBezTo>
                  <a:cubicBezTo>
                    <a:pt x="8" y="10"/>
                    <a:pt x="4" y="6"/>
                    <a:pt x="4" y="0"/>
                  </a:cubicBezTo>
                  <a:cubicBezTo>
                    <a:pt x="0" y="2"/>
                    <a:pt x="0" y="5"/>
                    <a:pt x="0" y="9"/>
                  </a:cubicBezTo>
                  <a:cubicBezTo>
                    <a:pt x="0" y="15"/>
                    <a:pt x="3" y="16"/>
                    <a:pt x="3" y="21"/>
                  </a:cubicBezTo>
                  <a:cubicBezTo>
                    <a:pt x="3" y="26"/>
                    <a:pt x="3" y="24"/>
                    <a:pt x="3" y="27"/>
                  </a:cubicBezTo>
                  <a:cubicBezTo>
                    <a:pt x="3" y="30"/>
                    <a:pt x="4" y="35"/>
                    <a:pt x="9" y="35"/>
                  </a:cubicBezTo>
                  <a:cubicBezTo>
                    <a:pt x="7" y="32"/>
                    <a:pt x="6" y="31"/>
                    <a:pt x="4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19">
              <a:extLst>
                <a:ext uri="{FF2B5EF4-FFF2-40B4-BE49-F238E27FC236}">
                  <a16:creationId xmlns:a16="http://schemas.microsoft.com/office/drawing/2014/main" id="{30CC2E84-06D2-BE4F-9919-FB4CACF95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2709863"/>
              <a:ext cx="76200" cy="71438"/>
            </a:xfrm>
            <a:custGeom>
              <a:avLst/>
              <a:gdLst/>
              <a:ahLst/>
              <a:cxnLst>
                <a:cxn ang="0">
                  <a:pos x="48" y="38"/>
                </a:cxn>
                <a:cxn ang="0">
                  <a:pos x="46" y="35"/>
                </a:cxn>
                <a:cxn ang="0">
                  <a:pos x="42" y="40"/>
                </a:cxn>
                <a:cxn ang="0">
                  <a:pos x="47" y="48"/>
                </a:cxn>
                <a:cxn ang="0">
                  <a:pos x="42" y="53"/>
                </a:cxn>
                <a:cxn ang="0">
                  <a:pos x="40" y="50"/>
                </a:cxn>
                <a:cxn ang="0">
                  <a:pos x="36" y="51"/>
                </a:cxn>
                <a:cxn ang="0">
                  <a:pos x="26" y="37"/>
                </a:cxn>
                <a:cxn ang="0">
                  <a:pos x="28" y="32"/>
                </a:cxn>
                <a:cxn ang="0">
                  <a:pos x="27" y="29"/>
                </a:cxn>
                <a:cxn ang="0">
                  <a:pos x="21" y="28"/>
                </a:cxn>
                <a:cxn ang="0">
                  <a:pos x="21" y="32"/>
                </a:cxn>
                <a:cxn ang="0">
                  <a:pos x="17" y="30"/>
                </a:cxn>
                <a:cxn ang="0">
                  <a:pos x="16" y="32"/>
                </a:cxn>
                <a:cxn ang="0">
                  <a:pos x="12" y="28"/>
                </a:cxn>
                <a:cxn ang="0">
                  <a:pos x="4" y="45"/>
                </a:cxn>
                <a:cxn ang="0">
                  <a:pos x="4" y="36"/>
                </a:cxn>
                <a:cxn ang="0">
                  <a:pos x="2" y="32"/>
                </a:cxn>
                <a:cxn ang="0">
                  <a:pos x="5" y="22"/>
                </a:cxn>
                <a:cxn ang="0">
                  <a:pos x="19" y="14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2" y="0"/>
                </a:cxn>
                <a:cxn ang="0">
                  <a:pos x="48" y="4"/>
                </a:cxn>
                <a:cxn ang="0">
                  <a:pos x="58" y="33"/>
                </a:cxn>
                <a:cxn ang="0">
                  <a:pos x="53" y="46"/>
                </a:cxn>
                <a:cxn ang="0">
                  <a:pos x="48" y="36"/>
                </a:cxn>
                <a:cxn ang="0">
                  <a:pos x="48" y="38"/>
                </a:cxn>
              </a:cxnLst>
              <a:rect l="0" t="0" r="r" b="b"/>
              <a:pathLst>
                <a:path w="58" h="53">
                  <a:moveTo>
                    <a:pt x="48" y="38"/>
                  </a:moveTo>
                  <a:cubicBezTo>
                    <a:pt x="48" y="37"/>
                    <a:pt x="47" y="36"/>
                    <a:pt x="46" y="35"/>
                  </a:cubicBezTo>
                  <a:cubicBezTo>
                    <a:pt x="44" y="37"/>
                    <a:pt x="42" y="38"/>
                    <a:pt x="42" y="40"/>
                  </a:cubicBezTo>
                  <a:cubicBezTo>
                    <a:pt x="42" y="43"/>
                    <a:pt x="47" y="44"/>
                    <a:pt x="47" y="48"/>
                  </a:cubicBezTo>
                  <a:cubicBezTo>
                    <a:pt x="47" y="51"/>
                    <a:pt x="45" y="53"/>
                    <a:pt x="42" y="53"/>
                  </a:cubicBezTo>
                  <a:cubicBezTo>
                    <a:pt x="41" y="53"/>
                    <a:pt x="40" y="51"/>
                    <a:pt x="40" y="50"/>
                  </a:cubicBezTo>
                  <a:cubicBezTo>
                    <a:pt x="39" y="51"/>
                    <a:pt x="37" y="51"/>
                    <a:pt x="36" y="51"/>
                  </a:cubicBezTo>
                  <a:cubicBezTo>
                    <a:pt x="31" y="51"/>
                    <a:pt x="26" y="44"/>
                    <a:pt x="26" y="37"/>
                  </a:cubicBezTo>
                  <a:cubicBezTo>
                    <a:pt x="26" y="34"/>
                    <a:pt x="27" y="33"/>
                    <a:pt x="28" y="32"/>
                  </a:cubicBezTo>
                  <a:cubicBezTo>
                    <a:pt x="28" y="31"/>
                    <a:pt x="27" y="30"/>
                    <a:pt x="27" y="2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30"/>
                    <a:pt x="20" y="31"/>
                    <a:pt x="21" y="32"/>
                  </a:cubicBezTo>
                  <a:cubicBezTo>
                    <a:pt x="18" y="32"/>
                    <a:pt x="18" y="31"/>
                    <a:pt x="17" y="30"/>
                  </a:cubicBezTo>
                  <a:cubicBezTo>
                    <a:pt x="17" y="30"/>
                    <a:pt x="16" y="31"/>
                    <a:pt x="16" y="32"/>
                  </a:cubicBezTo>
                  <a:cubicBezTo>
                    <a:pt x="14" y="31"/>
                    <a:pt x="12" y="28"/>
                    <a:pt x="12" y="28"/>
                  </a:cubicBezTo>
                  <a:cubicBezTo>
                    <a:pt x="8" y="32"/>
                    <a:pt x="8" y="45"/>
                    <a:pt x="4" y="45"/>
                  </a:cubicBezTo>
                  <a:cubicBezTo>
                    <a:pt x="0" y="45"/>
                    <a:pt x="4" y="37"/>
                    <a:pt x="4" y="36"/>
                  </a:cubicBezTo>
                  <a:cubicBezTo>
                    <a:pt x="4" y="35"/>
                    <a:pt x="2" y="33"/>
                    <a:pt x="2" y="32"/>
                  </a:cubicBezTo>
                  <a:cubicBezTo>
                    <a:pt x="2" y="28"/>
                    <a:pt x="4" y="26"/>
                    <a:pt x="5" y="22"/>
                  </a:cubicBezTo>
                  <a:cubicBezTo>
                    <a:pt x="13" y="22"/>
                    <a:pt x="11" y="14"/>
                    <a:pt x="19" y="14"/>
                  </a:cubicBezTo>
                  <a:cubicBezTo>
                    <a:pt x="24" y="14"/>
                    <a:pt x="23" y="20"/>
                    <a:pt x="26" y="20"/>
                  </a:cubicBezTo>
                  <a:cubicBezTo>
                    <a:pt x="27" y="20"/>
                    <a:pt x="27" y="20"/>
                    <a:pt x="28" y="20"/>
                  </a:cubicBezTo>
                  <a:cubicBezTo>
                    <a:pt x="28" y="18"/>
                    <a:pt x="30" y="16"/>
                    <a:pt x="32" y="15"/>
                  </a:cubicBezTo>
                  <a:cubicBezTo>
                    <a:pt x="32" y="10"/>
                    <a:pt x="39" y="12"/>
                    <a:pt x="41" y="9"/>
                  </a:cubicBezTo>
                  <a:cubicBezTo>
                    <a:pt x="42" y="7"/>
                    <a:pt x="42" y="1"/>
                    <a:pt x="42" y="0"/>
                  </a:cubicBezTo>
                  <a:cubicBezTo>
                    <a:pt x="45" y="0"/>
                    <a:pt x="47" y="2"/>
                    <a:pt x="48" y="4"/>
                  </a:cubicBezTo>
                  <a:cubicBezTo>
                    <a:pt x="51" y="7"/>
                    <a:pt x="58" y="30"/>
                    <a:pt x="58" y="33"/>
                  </a:cubicBezTo>
                  <a:cubicBezTo>
                    <a:pt x="58" y="37"/>
                    <a:pt x="53" y="39"/>
                    <a:pt x="53" y="46"/>
                  </a:cubicBezTo>
                  <a:cubicBezTo>
                    <a:pt x="51" y="46"/>
                    <a:pt x="48" y="37"/>
                    <a:pt x="48" y="36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20">
              <a:extLst>
                <a:ext uri="{FF2B5EF4-FFF2-40B4-BE49-F238E27FC236}">
                  <a16:creationId xmlns:a16="http://schemas.microsoft.com/office/drawing/2014/main" id="{F678C011-C795-9D4B-BF0E-73B7E6804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3" y="2690813"/>
              <a:ext cx="36513" cy="39688"/>
            </a:xfrm>
            <a:custGeom>
              <a:avLst/>
              <a:gdLst/>
              <a:ahLst/>
              <a:cxnLst>
                <a:cxn ang="0">
                  <a:pos x="3" y="29"/>
                </a:cxn>
                <a:cxn ang="0">
                  <a:pos x="0" y="29"/>
                </a:cxn>
                <a:cxn ang="0">
                  <a:pos x="22" y="5"/>
                </a:cxn>
                <a:cxn ang="0">
                  <a:pos x="25" y="0"/>
                </a:cxn>
                <a:cxn ang="0">
                  <a:pos x="28" y="6"/>
                </a:cxn>
                <a:cxn ang="0">
                  <a:pos x="24" y="9"/>
                </a:cxn>
                <a:cxn ang="0">
                  <a:pos x="17" y="13"/>
                </a:cxn>
                <a:cxn ang="0">
                  <a:pos x="3" y="29"/>
                </a:cxn>
              </a:cxnLst>
              <a:rect l="0" t="0" r="r" b="b"/>
              <a:pathLst>
                <a:path w="28" h="29">
                  <a:moveTo>
                    <a:pt x="3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4" y="18"/>
                    <a:pt x="18" y="13"/>
                    <a:pt x="22" y="5"/>
                  </a:cubicBezTo>
                  <a:cubicBezTo>
                    <a:pt x="23" y="3"/>
                    <a:pt x="23" y="1"/>
                    <a:pt x="25" y="0"/>
                  </a:cubicBezTo>
                  <a:cubicBezTo>
                    <a:pt x="24" y="4"/>
                    <a:pt x="26" y="5"/>
                    <a:pt x="28" y="6"/>
                  </a:cubicBezTo>
                  <a:cubicBezTo>
                    <a:pt x="26" y="8"/>
                    <a:pt x="26" y="9"/>
                    <a:pt x="24" y="9"/>
                  </a:cubicBezTo>
                  <a:cubicBezTo>
                    <a:pt x="23" y="12"/>
                    <a:pt x="20" y="13"/>
                    <a:pt x="17" y="13"/>
                  </a:cubicBezTo>
                  <a:cubicBezTo>
                    <a:pt x="15" y="22"/>
                    <a:pt x="8" y="26"/>
                    <a:pt x="3" y="2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21">
              <a:extLst>
                <a:ext uri="{FF2B5EF4-FFF2-40B4-BE49-F238E27FC236}">
                  <a16:creationId xmlns:a16="http://schemas.microsoft.com/office/drawing/2014/main" id="{05F83184-46EF-1E4E-990A-8BEE07FDF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38" y="2563813"/>
              <a:ext cx="71438" cy="101600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6" y="20"/>
                </a:cxn>
                <a:cxn ang="0">
                  <a:pos x="5" y="7"/>
                </a:cxn>
                <a:cxn ang="0">
                  <a:pos x="9" y="0"/>
                </a:cxn>
                <a:cxn ang="0">
                  <a:pos x="16" y="7"/>
                </a:cxn>
                <a:cxn ang="0">
                  <a:pos x="21" y="3"/>
                </a:cxn>
                <a:cxn ang="0">
                  <a:pos x="22" y="5"/>
                </a:cxn>
                <a:cxn ang="0">
                  <a:pos x="23" y="8"/>
                </a:cxn>
                <a:cxn ang="0">
                  <a:pos x="28" y="25"/>
                </a:cxn>
                <a:cxn ang="0">
                  <a:pos x="20" y="42"/>
                </a:cxn>
                <a:cxn ang="0">
                  <a:pos x="30" y="59"/>
                </a:cxn>
                <a:cxn ang="0">
                  <a:pos x="30" y="58"/>
                </a:cxn>
                <a:cxn ang="0">
                  <a:pos x="34" y="55"/>
                </a:cxn>
                <a:cxn ang="0">
                  <a:pos x="43" y="64"/>
                </a:cxn>
                <a:cxn ang="0">
                  <a:pos x="46" y="61"/>
                </a:cxn>
                <a:cxn ang="0">
                  <a:pos x="49" y="62"/>
                </a:cxn>
                <a:cxn ang="0">
                  <a:pos x="46" y="66"/>
                </a:cxn>
                <a:cxn ang="0">
                  <a:pos x="49" y="66"/>
                </a:cxn>
                <a:cxn ang="0">
                  <a:pos x="54" y="71"/>
                </a:cxn>
                <a:cxn ang="0">
                  <a:pos x="54" y="74"/>
                </a:cxn>
                <a:cxn ang="0">
                  <a:pos x="53" y="76"/>
                </a:cxn>
                <a:cxn ang="0">
                  <a:pos x="51" y="73"/>
                </a:cxn>
                <a:cxn ang="0">
                  <a:pos x="36" y="61"/>
                </a:cxn>
                <a:cxn ang="0">
                  <a:pos x="37" y="69"/>
                </a:cxn>
                <a:cxn ang="0">
                  <a:pos x="25" y="60"/>
                </a:cxn>
                <a:cxn ang="0">
                  <a:pos x="19" y="62"/>
                </a:cxn>
                <a:cxn ang="0">
                  <a:pos x="13" y="57"/>
                </a:cxn>
                <a:cxn ang="0">
                  <a:pos x="15" y="53"/>
                </a:cxn>
                <a:cxn ang="0">
                  <a:pos x="15" y="49"/>
                </a:cxn>
                <a:cxn ang="0">
                  <a:pos x="13" y="49"/>
                </a:cxn>
                <a:cxn ang="0">
                  <a:pos x="10" y="51"/>
                </a:cxn>
                <a:cxn ang="0">
                  <a:pos x="1" y="44"/>
                </a:cxn>
                <a:cxn ang="0">
                  <a:pos x="4" y="31"/>
                </a:cxn>
              </a:cxnLst>
              <a:rect l="0" t="0" r="r" b="b"/>
              <a:pathLst>
                <a:path w="54" h="76">
                  <a:moveTo>
                    <a:pt x="4" y="31"/>
                  </a:moveTo>
                  <a:cubicBezTo>
                    <a:pt x="6" y="28"/>
                    <a:pt x="6" y="23"/>
                    <a:pt x="6" y="20"/>
                  </a:cubicBezTo>
                  <a:cubicBezTo>
                    <a:pt x="7" y="15"/>
                    <a:pt x="5" y="12"/>
                    <a:pt x="5" y="7"/>
                  </a:cubicBezTo>
                  <a:cubicBezTo>
                    <a:pt x="5" y="3"/>
                    <a:pt x="6" y="0"/>
                    <a:pt x="9" y="0"/>
                  </a:cubicBezTo>
                  <a:cubicBezTo>
                    <a:pt x="13" y="0"/>
                    <a:pt x="12" y="7"/>
                    <a:pt x="16" y="7"/>
                  </a:cubicBezTo>
                  <a:cubicBezTo>
                    <a:pt x="18" y="7"/>
                    <a:pt x="20" y="4"/>
                    <a:pt x="21" y="3"/>
                  </a:cubicBezTo>
                  <a:cubicBezTo>
                    <a:pt x="21" y="3"/>
                    <a:pt x="22" y="4"/>
                    <a:pt x="22" y="5"/>
                  </a:cubicBezTo>
                  <a:cubicBezTo>
                    <a:pt x="22" y="6"/>
                    <a:pt x="23" y="7"/>
                    <a:pt x="23" y="8"/>
                  </a:cubicBezTo>
                  <a:cubicBezTo>
                    <a:pt x="23" y="13"/>
                    <a:pt x="28" y="18"/>
                    <a:pt x="28" y="25"/>
                  </a:cubicBezTo>
                  <a:cubicBezTo>
                    <a:pt x="28" y="33"/>
                    <a:pt x="20" y="34"/>
                    <a:pt x="20" y="42"/>
                  </a:cubicBezTo>
                  <a:cubicBezTo>
                    <a:pt x="20" y="48"/>
                    <a:pt x="26" y="57"/>
                    <a:pt x="30" y="59"/>
                  </a:cubicBezTo>
                  <a:cubicBezTo>
                    <a:pt x="30" y="59"/>
                    <a:pt x="30" y="58"/>
                    <a:pt x="30" y="58"/>
                  </a:cubicBezTo>
                  <a:cubicBezTo>
                    <a:pt x="30" y="56"/>
                    <a:pt x="32" y="54"/>
                    <a:pt x="34" y="55"/>
                  </a:cubicBezTo>
                  <a:cubicBezTo>
                    <a:pt x="39" y="55"/>
                    <a:pt x="40" y="63"/>
                    <a:pt x="43" y="64"/>
                  </a:cubicBezTo>
                  <a:cubicBezTo>
                    <a:pt x="44" y="64"/>
                    <a:pt x="45" y="61"/>
                    <a:pt x="46" y="61"/>
                  </a:cubicBezTo>
                  <a:cubicBezTo>
                    <a:pt x="47" y="61"/>
                    <a:pt x="48" y="62"/>
                    <a:pt x="49" y="62"/>
                  </a:cubicBezTo>
                  <a:cubicBezTo>
                    <a:pt x="48" y="64"/>
                    <a:pt x="46" y="64"/>
                    <a:pt x="46" y="66"/>
                  </a:cubicBezTo>
                  <a:cubicBezTo>
                    <a:pt x="46" y="67"/>
                    <a:pt x="48" y="67"/>
                    <a:pt x="49" y="66"/>
                  </a:cubicBezTo>
                  <a:cubicBezTo>
                    <a:pt x="49" y="69"/>
                    <a:pt x="51" y="71"/>
                    <a:pt x="54" y="71"/>
                  </a:cubicBezTo>
                  <a:cubicBezTo>
                    <a:pt x="54" y="72"/>
                    <a:pt x="54" y="73"/>
                    <a:pt x="54" y="74"/>
                  </a:cubicBezTo>
                  <a:cubicBezTo>
                    <a:pt x="54" y="75"/>
                    <a:pt x="53" y="76"/>
                    <a:pt x="53" y="76"/>
                  </a:cubicBezTo>
                  <a:cubicBezTo>
                    <a:pt x="51" y="76"/>
                    <a:pt x="51" y="74"/>
                    <a:pt x="51" y="73"/>
                  </a:cubicBezTo>
                  <a:cubicBezTo>
                    <a:pt x="48" y="69"/>
                    <a:pt x="39" y="65"/>
                    <a:pt x="36" y="61"/>
                  </a:cubicBezTo>
                  <a:cubicBezTo>
                    <a:pt x="34" y="64"/>
                    <a:pt x="35" y="66"/>
                    <a:pt x="37" y="69"/>
                  </a:cubicBezTo>
                  <a:cubicBezTo>
                    <a:pt x="31" y="69"/>
                    <a:pt x="31" y="60"/>
                    <a:pt x="25" y="60"/>
                  </a:cubicBezTo>
                  <a:cubicBezTo>
                    <a:pt x="23" y="60"/>
                    <a:pt x="21" y="62"/>
                    <a:pt x="19" y="62"/>
                  </a:cubicBezTo>
                  <a:cubicBezTo>
                    <a:pt x="16" y="62"/>
                    <a:pt x="13" y="59"/>
                    <a:pt x="13" y="57"/>
                  </a:cubicBezTo>
                  <a:cubicBezTo>
                    <a:pt x="13" y="55"/>
                    <a:pt x="14" y="53"/>
                    <a:pt x="15" y="53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50"/>
                    <a:pt x="11" y="51"/>
                    <a:pt x="10" y="51"/>
                  </a:cubicBezTo>
                  <a:cubicBezTo>
                    <a:pt x="8" y="51"/>
                    <a:pt x="1" y="47"/>
                    <a:pt x="1" y="44"/>
                  </a:cubicBezTo>
                  <a:cubicBezTo>
                    <a:pt x="1" y="38"/>
                    <a:pt x="0" y="30"/>
                    <a:pt x="4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22">
              <a:extLst>
                <a:ext uri="{FF2B5EF4-FFF2-40B4-BE49-F238E27FC236}">
                  <a16:creationId xmlns:a16="http://schemas.microsoft.com/office/drawing/2014/main" id="{B04A4DF8-B6BD-9746-A214-9BC3E5552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7950" y="2665413"/>
              <a:ext cx="23813" cy="41275"/>
            </a:xfrm>
            <a:custGeom>
              <a:avLst/>
              <a:gdLst/>
              <a:ahLst/>
              <a:cxnLst>
                <a:cxn ang="0">
                  <a:pos x="16" y="20"/>
                </a:cxn>
                <a:cxn ang="0">
                  <a:pos x="10" y="20"/>
                </a:cxn>
                <a:cxn ang="0">
                  <a:pos x="14" y="28"/>
                </a:cxn>
                <a:cxn ang="0">
                  <a:pos x="14" y="30"/>
                </a:cxn>
                <a:cxn ang="0">
                  <a:pos x="10" y="30"/>
                </a:cxn>
                <a:cxn ang="0">
                  <a:pos x="8" y="25"/>
                </a:cxn>
                <a:cxn ang="0">
                  <a:pos x="8" y="23"/>
                </a:cxn>
                <a:cxn ang="0">
                  <a:pos x="2" y="17"/>
                </a:cxn>
                <a:cxn ang="0">
                  <a:pos x="2" y="15"/>
                </a:cxn>
                <a:cxn ang="0">
                  <a:pos x="8" y="15"/>
                </a:cxn>
                <a:cxn ang="0">
                  <a:pos x="10" y="13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13" y="2"/>
                </a:cxn>
                <a:cxn ang="0">
                  <a:pos x="13" y="6"/>
                </a:cxn>
                <a:cxn ang="0">
                  <a:pos x="15" y="6"/>
                </a:cxn>
                <a:cxn ang="0">
                  <a:pos x="15" y="12"/>
                </a:cxn>
                <a:cxn ang="0">
                  <a:pos x="18" y="15"/>
                </a:cxn>
                <a:cxn ang="0">
                  <a:pos x="16" y="20"/>
                </a:cxn>
              </a:cxnLst>
              <a:rect l="0" t="0" r="r" b="b"/>
              <a:pathLst>
                <a:path w="18" h="30">
                  <a:moveTo>
                    <a:pt x="16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1" y="23"/>
                    <a:pt x="12" y="27"/>
                    <a:pt x="14" y="28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1" y="30"/>
                    <a:pt x="10" y="30"/>
                  </a:cubicBezTo>
                  <a:cubicBezTo>
                    <a:pt x="7" y="30"/>
                    <a:pt x="7" y="27"/>
                    <a:pt x="8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3"/>
                    <a:pt x="3" y="19"/>
                    <a:pt x="2" y="1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5"/>
                    <a:pt x="7" y="15"/>
                    <a:pt x="8" y="15"/>
                  </a:cubicBezTo>
                  <a:cubicBezTo>
                    <a:pt x="8" y="15"/>
                    <a:pt x="10" y="14"/>
                    <a:pt x="10" y="13"/>
                  </a:cubicBezTo>
                  <a:cubicBezTo>
                    <a:pt x="10" y="8"/>
                    <a:pt x="1" y="5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7" y="0"/>
                    <a:pt x="9" y="2"/>
                    <a:pt x="13" y="2"/>
                  </a:cubicBezTo>
                  <a:cubicBezTo>
                    <a:pt x="13" y="3"/>
                    <a:pt x="13" y="5"/>
                    <a:pt x="13" y="6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5" y="8"/>
                    <a:pt x="15" y="12"/>
                    <a:pt x="15" y="12"/>
                  </a:cubicBezTo>
                  <a:cubicBezTo>
                    <a:pt x="15" y="12"/>
                    <a:pt x="18" y="15"/>
                    <a:pt x="18" y="15"/>
                  </a:cubicBezTo>
                  <a:cubicBezTo>
                    <a:pt x="18" y="18"/>
                    <a:pt x="17" y="19"/>
                    <a:pt x="16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23">
              <a:extLst>
                <a:ext uri="{FF2B5EF4-FFF2-40B4-BE49-F238E27FC236}">
                  <a16:creationId xmlns:a16="http://schemas.microsoft.com/office/drawing/2014/main" id="{75F09D1D-2094-AB49-8427-120CF8B32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2676525"/>
              <a:ext cx="19050" cy="25400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14" y="7"/>
                </a:cxn>
                <a:cxn ang="0">
                  <a:pos x="1" y="19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3" y="1"/>
                </a:cxn>
              </a:cxnLst>
              <a:rect l="0" t="0" r="r" b="b"/>
              <a:pathLst>
                <a:path w="14" h="19">
                  <a:moveTo>
                    <a:pt x="3" y="1"/>
                  </a:moveTo>
                  <a:cubicBezTo>
                    <a:pt x="4" y="3"/>
                    <a:pt x="14" y="4"/>
                    <a:pt x="14" y="7"/>
                  </a:cubicBezTo>
                  <a:cubicBezTo>
                    <a:pt x="14" y="14"/>
                    <a:pt x="5" y="17"/>
                    <a:pt x="1" y="19"/>
                  </a:cubicBezTo>
                  <a:cubicBezTo>
                    <a:pt x="1" y="13"/>
                    <a:pt x="0" y="6"/>
                    <a:pt x="0" y="2"/>
                  </a:cubicBezTo>
                  <a:cubicBezTo>
                    <a:pt x="0" y="1"/>
                    <a:pt x="2" y="0"/>
                    <a:pt x="2" y="0"/>
                  </a:cubicBezTo>
                  <a:cubicBezTo>
                    <a:pt x="3" y="0"/>
                    <a:pt x="4" y="2"/>
                    <a:pt x="5" y="2"/>
                  </a:cubicBezTo>
                  <a:lnTo>
                    <a:pt x="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24">
              <a:extLst>
                <a:ext uri="{FF2B5EF4-FFF2-40B4-BE49-F238E27FC236}">
                  <a16:creationId xmlns:a16="http://schemas.microsoft.com/office/drawing/2014/main" id="{E386B1A0-96B6-844C-B26B-25D8042BE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550" y="2692400"/>
              <a:ext cx="19050" cy="31750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17"/>
                </a:cxn>
                <a:cxn ang="0">
                  <a:pos x="11" y="22"/>
                </a:cxn>
                <a:cxn ang="0">
                  <a:pos x="9" y="24"/>
                </a:cxn>
                <a:cxn ang="0">
                  <a:pos x="0" y="14"/>
                </a:cxn>
                <a:cxn ang="0">
                  <a:pos x="4" y="12"/>
                </a:cxn>
                <a:cxn ang="0">
                  <a:pos x="8" y="1"/>
                </a:cxn>
                <a:cxn ang="0">
                  <a:pos x="14" y="5"/>
                </a:cxn>
              </a:cxnLst>
              <a:rect l="0" t="0" r="r" b="b"/>
              <a:pathLst>
                <a:path w="14" h="24">
                  <a:moveTo>
                    <a:pt x="14" y="5"/>
                  </a:moveTo>
                  <a:cubicBezTo>
                    <a:pt x="14" y="10"/>
                    <a:pt x="10" y="13"/>
                    <a:pt x="9" y="17"/>
                  </a:cubicBezTo>
                  <a:cubicBezTo>
                    <a:pt x="9" y="21"/>
                    <a:pt x="11" y="20"/>
                    <a:pt x="11" y="22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7" y="24"/>
                    <a:pt x="0" y="17"/>
                    <a:pt x="0" y="14"/>
                  </a:cubicBezTo>
                  <a:cubicBezTo>
                    <a:pt x="0" y="13"/>
                    <a:pt x="3" y="12"/>
                    <a:pt x="4" y="12"/>
                  </a:cubicBezTo>
                  <a:cubicBezTo>
                    <a:pt x="4" y="11"/>
                    <a:pt x="6" y="1"/>
                    <a:pt x="8" y="1"/>
                  </a:cubicBezTo>
                  <a:cubicBezTo>
                    <a:pt x="12" y="0"/>
                    <a:pt x="14" y="3"/>
                    <a:pt x="14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25">
              <a:extLst>
                <a:ext uri="{FF2B5EF4-FFF2-40B4-BE49-F238E27FC236}">
                  <a16:creationId xmlns:a16="http://schemas.microsoft.com/office/drawing/2014/main" id="{29DAB54A-DDB7-1549-BDAF-A81291A7A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2693988"/>
              <a:ext cx="7938" cy="206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4" y="0"/>
                </a:cxn>
                <a:cxn ang="0">
                  <a:pos x="7" y="0"/>
                </a:cxn>
              </a:cxnLst>
              <a:rect l="0" t="0" r="r" b="b"/>
              <a:pathLst>
                <a:path w="7" h="15">
                  <a:moveTo>
                    <a:pt x="7" y="0"/>
                  </a:moveTo>
                  <a:cubicBezTo>
                    <a:pt x="7" y="7"/>
                    <a:pt x="2" y="9"/>
                    <a:pt x="2" y="15"/>
                  </a:cubicBezTo>
                  <a:cubicBezTo>
                    <a:pt x="2" y="15"/>
                    <a:pt x="0" y="15"/>
                    <a:pt x="0" y="15"/>
                  </a:cubicBezTo>
                  <a:cubicBezTo>
                    <a:pt x="1" y="10"/>
                    <a:pt x="4" y="7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26">
              <a:extLst>
                <a:ext uri="{FF2B5EF4-FFF2-40B4-BE49-F238E27FC236}">
                  <a16:creationId xmlns:a16="http://schemas.microsoft.com/office/drawing/2014/main" id="{6A3B1931-A7B8-5C4C-A9E9-BC28F52A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775" y="2706688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3" y="0"/>
                </a:cxn>
                <a:cxn ang="0">
                  <a:pos x="8" y="0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cubicBezTo>
                    <a:pt x="8" y="4"/>
                    <a:pt x="6" y="8"/>
                    <a:pt x="2" y="8"/>
                  </a:cubicBezTo>
                  <a:cubicBezTo>
                    <a:pt x="1" y="8"/>
                    <a:pt x="0" y="6"/>
                    <a:pt x="0" y="6"/>
                  </a:cubicBezTo>
                  <a:cubicBezTo>
                    <a:pt x="0" y="3"/>
                    <a:pt x="2" y="2"/>
                    <a:pt x="3" y="0"/>
                  </a:cubicBezTo>
                  <a:cubicBezTo>
                    <a:pt x="5" y="1"/>
                    <a:pt x="7" y="1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27">
              <a:extLst>
                <a:ext uri="{FF2B5EF4-FFF2-40B4-BE49-F238E27FC236}">
                  <a16:creationId xmlns:a16="http://schemas.microsoft.com/office/drawing/2014/main" id="{03A6EF72-D8FD-FA4F-AD8C-FFBA83ABC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075" y="2665413"/>
              <a:ext cx="12700" cy="174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0" y="10"/>
                </a:cxn>
                <a:cxn ang="0">
                  <a:pos x="6" y="6"/>
                </a:cxn>
                <a:cxn ang="0">
                  <a:pos x="0" y="6"/>
                </a:cxn>
              </a:cxnLst>
              <a:rect l="0" t="0" r="r" b="b"/>
              <a:pathLst>
                <a:path w="10" h="12">
                  <a:moveTo>
                    <a:pt x="0" y="6"/>
                  </a:moveTo>
                  <a:cubicBezTo>
                    <a:pt x="0" y="3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4"/>
                    <a:pt x="10" y="5"/>
                    <a:pt x="10" y="10"/>
                  </a:cubicBezTo>
                  <a:cubicBezTo>
                    <a:pt x="10" y="12"/>
                    <a:pt x="6" y="8"/>
                    <a:pt x="6" y="6"/>
                  </a:cubicBezTo>
                  <a:cubicBezTo>
                    <a:pt x="4" y="5"/>
                    <a:pt x="2" y="6"/>
                    <a:pt x="0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28">
              <a:extLst>
                <a:ext uri="{FF2B5EF4-FFF2-40B4-BE49-F238E27FC236}">
                  <a16:creationId xmlns:a16="http://schemas.microsoft.com/office/drawing/2014/main" id="{CF46F079-6861-7C40-9268-EE28CFC30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2649538"/>
              <a:ext cx="19050" cy="20638"/>
            </a:xfrm>
            <a:custGeom>
              <a:avLst/>
              <a:gdLst/>
              <a:ahLst/>
              <a:cxnLst>
                <a:cxn ang="0">
                  <a:pos x="11" y="15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4" y="7"/>
                </a:cxn>
                <a:cxn ang="0">
                  <a:pos x="11" y="15"/>
                </a:cxn>
              </a:cxnLst>
              <a:rect l="0" t="0" r="r" b="b"/>
              <a:pathLst>
                <a:path w="15" h="15">
                  <a:moveTo>
                    <a:pt x="11" y="15"/>
                  </a:moveTo>
                  <a:cubicBezTo>
                    <a:pt x="9" y="15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8" y="3"/>
                    <a:pt x="13" y="2"/>
                    <a:pt x="14" y="7"/>
                  </a:cubicBezTo>
                  <a:cubicBezTo>
                    <a:pt x="15" y="10"/>
                    <a:pt x="13" y="15"/>
                    <a:pt x="11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29">
              <a:extLst>
                <a:ext uri="{FF2B5EF4-FFF2-40B4-BE49-F238E27FC236}">
                  <a16:creationId xmlns:a16="http://schemas.microsoft.com/office/drawing/2014/main" id="{21609AA4-EA94-3545-B270-637B580AD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675" y="2652713"/>
              <a:ext cx="6350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"/>
                </a:cxn>
                <a:cxn ang="0">
                  <a:pos x="0" y="0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1"/>
                    <a:pt x="3" y="1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30">
              <a:extLst>
                <a:ext uri="{FF2B5EF4-FFF2-40B4-BE49-F238E27FC236}">
                  <a16:creationId xmlns:a16="http://schemas.microsoft.com/office/drawing/2014/main" id="{15DBBCA7-6730-6E45-93D9-3BD751F02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100" y="2441575"/>
              <a:ext cx="36513" cy="50800"/>
            </a:xfrm>
            <a:custGeom>
              <a:avLst/>
              <a:gdLst/>
              <a:ahLst/>
              <a:cxnLst>
                <a:cxn ang="0">
                  <a:pos x="8" y="39"/>
                </a:cxn>
                <a:cxn ang="0">
                  <a:pos x="1" y="26"/>
                </a:cxn>
                <a:cxn ang="0">
                  <a:pos x="16" y="0"/>
                </a:cxn>
                <a:cxn ang="0">
                  <a:pos x="8" y="39"/>
                </a:cxn>
              </a:cxnLst>
              <a:rect l="0" t="0" r="r" b="b"/>
              <a:pathLst>
                <a:path w="27" h="39">
                  <a:moveTo>
                    <a:pt x="8" y="39"/>
                  </a:moveTo>
                  <a:cubicBezTo>
                    <a:pt x="0" y="39"/>
                    <a:pt x="1" y="33"/>
                    <a:pt x="1" y="26"/>
                  </a:cubicBezTo>
                  <a:cubicBezTo>
                    <a:pt x="1" y="17"/>
                    <a:pt x="10" y="0"/>
                    <a:pt x="16" y="0"/>
                  </a:cubicBezTo>
                  <a:cubicBezTo>
                    <a:pt x="27" y="0"/>
                    <a:pt x="18" y="39"/>
                    <a:pt x="8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31">
              <a:extLst>
                <a:ext uri="{FF2B5EF4-FFF2-40B4-BE49-F238E27FC236}">
                  <a16:creationId xmlns:a16="http://schemas.microsoft.com/office/drawing/2014/main" id="{15812670-CFD5-BD4D-A442-46369693D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2532063"/>
              <a:ext cx="41275" cy="34925"/>
            </a:xfrm>
            <a:custGeom>
              <a:avLst/>
              <a:gdLst/>
              <a:ahLst/>
              <a:cxnLst>
                <a:cxn ang="0">
                  <a:pos x="2" y="11"/>
                </a:cxn>
                <a:cxn ang="0">
                  <a:pos x="26" y="0"/>
                </a:cxn>
                <a:cxn ang="0">
                  <a:pos x="31" y="7"/>
                </a:cxn>
                <a:cxn ang="0">
                  <a:pos x="11" y="27"/>
                </a:cxn>
                <a:cxn ang="0">
                  <a:pos x="2" y="18"/>
                </a:cxn>
                <a:cxn ang="0">
                  <a:pos x="2" y="11"/>
                </a:cxn>
              </a:cxnLst>
              <a:rect l="0" t="0" r="r" b="b"/>
              <a:pathLst>
                <a:path w="31" h="27">
                  <a:moveTo>
                    <a:pt x="2" y="11"/>
                  </a:moveTo>
                  <a:cubicBezTo>
                    <a:pt x="5" y="11"/>
                    <a:pt x="20" y="0"/>
                    <a:pt x="26" y="0"/>
                  </a:cubicBezTo>
                  <a:cubicBezTo>
                    <a:pt x="28" y="0"/>
                    <a:pt x="31" y="4"/>
                    <a:pt x="31" y="7"/>
                  </a:cubicBezTo>
                  <a:cubicBezTo>
                    <a:pt x="31" y="13"/>
                    <a:pt x="18" y="27"/>
                    <a:pt x="11" y="27"/>
                  </a:cubicBezTo>
                  <a:cubicBezTo>
                    <a:pt x="5" y="27"/>
                    <a:pt x="2" y="24"/>
                    <a:pt x="2" y="18"/>
                  </a:cubicBezTo>
                  <a:cubicBezTo>
                    <a:pt x="2" y="15"/>
                    <a:pt x="0" y="11"/>
                    <a:pt x="2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32">
              <a:extLst>
                <a:ext uri="{FF2B5EF4-FFF2-40B4-BE49-F238E27FC236}">
                  <a16:creationId xmlns:a16="http://schemas.microsoft.com/office/drawing/2014/main" id="{2CB8C4FA-69F6-7448-9D9A-63BF9B7C8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2476500"/>
              <a:ext cx="195263" cy="374650"/>
            </a:xfrm>
            <a:custGeom>
              <a:avLst/>
              <a:gdLst/>
              <a:ahLst/>
              <a:cxnLst>
                <a:cxn ang="0">
                  <a:pos x="12" y="172"/>
                </a:cxn>
                <a:cxn ang="0">
                  <a:pos x="21" y="152"/>
                </a:cxn>
                <a:cxn ang="0">
                  <a:pos x="25" y="147"/>
                </a:cxn>
                <a:cxn ang="0">
                  <a:pos x="15" y="119"/>
                </a:cxn>
                <a:cxn ang="0">
                  <a:pos x="8" y="109"/>
                </a:cxn>
                <a:cxn ang="0">
                  <a:pos x="8" y="105"/>
                </a:cxn>
                <a:cxn ang="0">
                  <a:pos x="8" y="106"/>
                </a:cxn>
                <a:cxn ang="0">
                  <a:pos x="12" y="96"/>
                </a:cxn>
                <a:cxn ang="0">
                  <a:pos x="9" y="77"/>
                </a:cxn>
                <a:cxn ang="0">
                  <a:pos x="0" y="65"/>
                </a:cxn>
                <a:cxn ang="0">
                  <a:pos x="8" y="47"/>
                </a:cxn>
                <a:cxn ang="0">
                  <a:pos x="19" y="43"/>
                </a:cxn>
                <a:cxn ang="0">
                  <a:pos x="45" y="19"/>
                </a:cxn>
                <a:cxn ang="0">
                  <a:pos x="47" y="19"/>
                </a:cxn>
                <a:cxn ang="0">
                  <a:pos x="50" y="24"/>
                </a:cxn>
                <a:cxn ang="0">
                  <a:pos x="52" y="20"/>
                </a:cxn>
                <a:cxn ang="0">
                  <a:pos x="52" y="9"/>
                </a:cxn>
                <a:cxn ang="0">
                  <a:pos x="64" y="6"/>
                </a:cxn>
                <a:cxn ang="0">
                  <a:pos x="78" y="6"/>
                </a:cxn>
                <a:cxn ang="0">
                  <a:pos x="96" y="0"/>
                </a:cxn>
                <a:cxn ang="0">
                  <a:pos x="115" y="5"/>
                </a:cxn>
                <a:cxn ang="0">
                  <a:pos x="130" y="22"/>
                </a:cxn>
                <a:cxn ang="0">
                  <a:pos x="100" y="58"/>
                </a:cxn>
                <a:cxn ang="0">
                  <a:pos x="104" y="64"/>
                </a:cxn>
                <a:cxn ang="0">
                  <a:pos x="129" y="93"/>
                </a:cxn>
                <a:cxn ang="0">
                  <a:pos x="147" y="134"/>
                </a:cxn>
                <a:cxn ang="0">
                  <a:pos x="142" y="156"/>
                </a:cxn>
                <a:cxn ang="0">
                  <a:pos x="115" y="170"/>
                </a:cxn>
                <a:cxn ang="0">
                  <a:pos x="105" y="180"/>
                </a:cxn>
                <a:cxn ang="0">
                  <a:pos x="104" y="176"/>
                </a:cxn>
                <a:cxn ang="0">
                  <a:pos x="104" y="181"/>
                </a:cxn>
                <a:cxn ang="0">
                  <a:pos x="93" y="192"/>
                </a:cxn>
                <a:cxn ang="0">
                  <a:pos x="90" y="183"/>
                </a:cxn>
                <a:cxn ang="0">
                  <a:pos x="91" y="177"/>
                </a:cxn>
                <a:cxn ang="0">
                  <a:pos x="88" y="170"/>
                </a:cxn>
                <a:cxn ang="0">
                  <a:pos x="73" y="161"/>
                </a:cxn>
                <a:cxn ang="0">
                  <a:pos x="63" y="149"/>
                </a:cxn>
                <a:cxn ang="0">
                  <a:pos x="43" y="141"/>
                </a:cxn>
                <a:cxn ang="0">
                  <a:pos x="41" y="135"/>
                </a:cxn>
                <a:cxn ang="0">
                  <a:pos x="30" y="129"/>
                </a:cxn>
                <a:cxn ang="0">
                  <a:pos x="27" y="134"/>
                </a:cxn>
                <a:cxn ang="0">
                  <a:pos x="29" y="142"/>
                </a:cxn>
                <a:cxn ang="0">
                  <a:pos x="16" y="171"/>
                </a:cxn>
                <a:cxn ang="0">
                  <a:pos x="31" y="192"/>
                </a:cxn>
                <a:cxn ang="0">
                  <a:pos x="30" y="192"/>
                </a:cxn>
                <a:cxn ang="0">
                  <a:pos x="35" y="206"/>
                </a:cxn>
                <a:cxn ang="0">
                  <a:pos x="73" y="243"/>
                </a:cxn>
                <a:cxn ang="0">
                  <a:pos x="71" y="251"/>
                </a:cxn>
                <a:cxn ang="0">
                  <a:pos x="80" y="267"/>
                </a:cxn>
                <a:cxn ang="0">
                  <a:pos x="84" y="280"/>
                </a:cxn>
                <a:cxn ang="0">
                  <a:pos x="78" y="280"/>
                </a:cxn>
                <a:cxn ang="0">
                  <a:pos x="75" y="282"/>
                </a:cxn>
                <a:cxn ang="0">
                  <a:pos x="68" y="278"/>
                </a:cxn>
                <a:cxn ang="0">
                  <a:pos x="37" y="246"/>
                </a:cxn>
                <a:cxn ang="0">
                  <a:pos x="27" y="214"/>
                </a:cxn>
                <a:cxn ang="0">
                  <a:pos x="14" y="192"/>
                </a:cxn>
                <a:cxn ang="0">
                  <a:pos x="8" y="192"/>
                </a:cxn>
                <a:cxn ang="0">
                  <a:pos x="8" y="189"/>
                </a:cxn>
                <a:cxn ang="0">
                  <a:pos x="10" y="172"/>
                </a:cxn>
                <a:cxn ang="0">
                  <a:pos x="11" y="172"/>
                </a:cxn>
                <a:cxn ang="0">
                  <a:pos x="12" y="172"/>
                </a:cxn>
              </a:cxnLst>
              <a:rect l="0" t="0" r="r" b="b"/>
              <a:pathLst>
                <a:path w="147" h="282">
                  <a:moveTo>
                    <a:pt x="12" y="172"/>
                  </a:moveTo>
                  <a:cubicBezTo>
                    <a:pt x="16" y="165"/>
                    <a:pt x="17" y="160"/>
                    <a:pt x="21" y="152"/>
                  </a:cubicBezTo>
                  <a:cubicBezTo>
                    <a:pt x="22" y="150"/>
                    <a:pt x="25" y="149"/>
                    <a:pt x="25" y="147"/>
                  </a:cubicBezTo>
                  <a:cubicBezTo>
                    <a:pt x="25" y="143"/>
                    <a:pt x="19" y="123"/>
                    <a:pt x="15" y="119"/>
                  </a:cubicBezTo>
                  <a:cubicBezTo>
                    <a:pt x="12" y="116"/>
                    <a:pt x="8" y="114"/>
                    <a:pt x="8" y="109"/>
                  </a:cubicBezTo>
                  <a:cubicBezTo>
                    <a:pt x="8" y="108"/>
                    <a:pt x="8" y="107"/>
                    <a:pt x="8" y="105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9" y="105"/>
                    <a:pt x="12" y="100"/>
                    <a:pt x="12" y="96"/>
                  </a:cubicBezTo>
                  <a:cubicBezTo>
                    <a:pt x="12" y="91"/>
                    <a:pt x="12" y="82"/>
                    <a:pt x="9" y="77"/>
                  </a:cubicBezTo>
                  <a:cubicBezTo>
                    <a:pt x="6" y="73"/>
                    <a:pt x="0" y="73"/>
                    <a:pt x="0" y="65"/>
                  </a:cubicBezTo>
                  <a:cubicBezTo>
                    <a:pt x="0" y="57"/>
                    <a:pt x="3" y="51"/>
                    <a:pt x="8" y="47"/>
                  </a:cubicBezTo>
                  <a:cubicBezTo>
                    <a:pt x="10" y="44"/>
                    <a:pt x="15" y="45"/>
                    <a:pt x="19" y="43"/>
                  </a:cubicBezTo>
                  <a:cubicBezTo>
                    <a:pt x="29" y="36"/>
                    <a:pt x="36" y="33"/>
                    <a:pt x="45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23"/>
                    <a:pt x="49" y="24"/>
                    <a:pt x="50" y="24"/>
                  </a:cubicBezTo>
                  <a:cubicBezTo>
                    <a:pt x="51" y="24"/>
                    <a:pt x="52" y="22"/>
                    <a:pt x="52" y="20"/>
                  </a:cubicBezTo>
                  <a:cubicBezTo>
                    <a:pt x="52" y="16"/>
                    <a:pt x="52" y="13"/>
                    <a:pt x="52" y="9"/>
                  </a:cubicBezTo>
                  <a:cubicBezTo>
                    <a:pt x="52" y="9"/>
                    <a:pt x="62" y="6"/>
                    <a:pt x="64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84" y="9"/>
                    <a:pt x="89" y="0"/>
                    <a:pt x="96" y="0"/>
                  </a:cubicBezTo>
                  <a:cubicBezTo>
                    <a:pt x="103" y="0"/>
                    <a:pt x="107" y="5"/>
                    <a:pt x="115" y="5"/>
                  </a:cubicBezTo>
                  <a:cubicBezTo>
                    <a:pt x="115" y="16"/>
                    <a:pt x="123" y="20"/>
                    <a:pt x="130" y="22"/>
                  </a:cubicBezTo>
                  <a:cubicBezTo>
                    <a:pt x="121" y="36"/>
                    <a:pt x="100" y="39"/>
                    <a:pt x="100" y="58"/>
                  </a:cubicBezTo>
                  <a:cubicBezTo>
                    <a:pt x="100" y="62"/>
                    <a:pt x="102" y="63"/>
                    <a:pt x="104" y="64"/>
                  </a:cubicBezTo>
                  <a:cubicBezTo>
                    <a:pt x="114" y="74"/>
                    <a:pt x="118" y="86"/>
                    <a:pt x="129" y="93"/>
                  </a:cubicBezTo>
                  <a:cubicBezTo>
                    <a:pt x="140" y="100"/>
                    <a:pt x="147" y="119"/>
                    <a:pt x="147" y="134"/>
                  </a:cubicBezTo>
                  <a:cubicBezTo>
                    <a:pt x="147" y="144"/>
                    <a:pt x="142" y="148"/>
                    <a:pt x="142" y="156"/>
                  </a:cubicBezTo>
                  <a:cubicBezTo>
                    <a:pt x="127" y="160"/>
                    <a:pt x="126" y="164"/>
                    <a:pt x="115" y="170"/>
                  </a:cubicBezTo>
                  <a:cubicBezTo>
                    <a:pt x="109" y="173"/>
                    <a:pt x="110" y="180"/>
                    <a:pt x="105" y="180"/>
                  </a:cubicBezTo>
                  <a:cubicBezTo>
                    <a:pt x="104" y="180"/>
                    <a:pt x="104" y="177"/>
                    <a:pt x="104" y="176"/>
                  </a:cubicBezTo>
                  <a:cubicBezTo>
                    <a:pt x="104" y="179"/>
                    <a:pt x="104" y="180"/>
                    <a:pt x="104" y="181"/>
                  </a:cubicBezTo>
                  <a:cubicBezTo>
                    <a:pt x="104" y="185"/>
                    <a:pt x="95" y="192"/>
                    <a:pt x="93" y="192"/>
                  </a:cubicBezTo>
                  <a:cubicBezTo>
                    <a:pt x="91" y="192"/>
                    <a:pt x="90" y="186"/>
                    <a:pt x="90" y="183"/>
                  </a:cubicBezTo>
                  <a:cubicBezTo>
                    <a:pt x="90" y="179"/>
                    <a:pt x="90" y="178"/>
                    <a:pt x="91" y="177"/>
                  </a:cubicBezTo>
                  <a:cubicBezTo>
                    <a:pt x="90" y="176"/>
                    <a:pt x="89" y="172"/>
                    <a:pt x="88" y="170"/>
                  </a:cubicBezTo>
                  <a:cubicBezTo>
                    <a:pt x="82" y="170"/>
                    <a:pt x="73" y="168"/>
                    <a:pt x="73" y="161"/>
                  </a:cubicBezTo>
                  <a:cubicBezTo>
                    <a:pt x="63" y="161"/>
                    <a:pt x="68" y="155"/>
                    <a:pt x="63" y="149"/>
                  </a:cubicBezTo>
                  <a:cubicBezTo>
                    <a:pt x="56" y="143"/>
                    <a:pt x="50" y="143"/>
                    <a:pt x="43" y="141"/>
                  </a:cubicBezTo>
                  <a:cubicBezTo>
                    <a:pt x="42" y="141"/>
                    <a:pt x="41" y="135"/>
                    <a:pt x="41" y="135"/>
                  </a:cubicBezTo>
                  <a:cubicBezTo>
                    <a:pt x="40" y="130"/>
                    <a:pt x="34" y="129"/>
                    <a:pt x="30" y="129"/>
                  </a:cubicBezTo>
                  <a:cubicBezTo>
                    <a:pt x="26" y="129"/>
                    <a:pt x="27" y="132"/>
                    <a:pt x="27" y="134"/>
                  </a:cubicBezTo>
                  <a:cubicBezTo>
                    <a:pt x="27" y="138"/>
                    <a:pt x="29" y="139"/>
                    <a:pt x="29" y="142"/>
                  </a:cubicBezTo>
                  <a:cubicBezTo>
                    <a:pt x="29" y="156"/>
                    <a:pt x="16" y="159"/>
                    <a:pt x="16" y="171"/>
                  </a:cubicBezTo>
                  <a:cubicBezTo>
                    <a:pt x="16" y="185"/>
                    <a:pt x="31" y="179"/>
                    <a:pt x="31" y="192"/>
                  </a:cubicBezTo>
                  <a:cubicBezTo>
                    <a:pt x="30" y="192"/>
                    <a:pt x="30" y="192"/>
                    <a:pt x="30" y="192"/>
                  </a:cubicBezTo>
                  <a:cubicBezTo>
                    <a:pt x="32" y="195"/>
                    <a:pt x="32" y="203"/>
                    <a:pt x="35" y="206"/>
                  </a:cubicBezTo>
                  <a:cubicBezTo>
                    <a:pt x="47" y="218"/>
                    <a:pt x="73" y="221"/>
                    <a:pt x="73" y="243"/>
                  </a:cubicBezTo>
                  <a:cubicBezTo>
                    <a:pt x="73" y="247"/>
                    <a:pt x="71" y="247"/>
                    <a:pt x="71" y="251"/>
                  </a:cubicBezTo>
                  <a:cubicBezTo>
                    <a:pt x="71" y="259"/>
                    <a:pt x="78" y="262"/>
                    <a:pt x="80" y="267"/>
                  </a:cubicBezTo>
                  <a:cubicBezTo>
                    <a:pt x="82" y="273"/>
                    <a:pt x="82" y="275"/>
                    <a:pt x="84" y="280"/>
                  </a:cubicBezTo>
                  <a:cubicBezTo>
                    <a:pt x="80" y="280"/>
                    <a:pt x="80" y="280"/>
                    <a:pt x="78" y="280"/>
                  </a:cubicBezTo>
                  <a:cubicBezTo>
                    <a:pt x="77" y="280"/>
                    <a:pt x="76" y="282"/>
                    <a:pt x="75" y="282"/>
                  </a:cubicBezTo>
                  <a:cubicBezTo>
                    <a:pt x="71" y="282"/>
                    <a:pt x="70" y="279"/>
                    <a:pt x="68" y="278"/>
                  </a:cubicBezTo>
                  <a:cubicBezTo>
                    <a:pt x="54" y="274"/>
                    <a:pt x="41" y="261"/>
                    <a:pt x="37" y="246"/>
                  </a:cubicBezTo>
                  <a:cubicBezTo>
                    <a:pt x="33" y="233"/>
                    <a:pt x="32" y="224"/>
                    <a:pt x="27" y="214"/>
                  </a:cubicBezTo>
                  <a:cubicBezTo>
                    <a:pt x="24" y="208"/>
                    <a:pt x="21" y="192"/>
                    <a:pt x="14" y="192"/>
                  </a:cubicBezTo>
                  <a:cubicBezTo>
                    <a:pt x="9" y="192"/>
                    <a:pt x="12" y="194"/>
                    <a:pt x="8" y="192"/>
                  </a:cubicBezTo>
                  <a:cubicBezTo>
                    <a:pt x="7" y="192"/>
                    <a:pt x="8" y="190"/>
                    <a:pt x="8" y="189"/>
                  </a:cubicBezTo>
                  <a:cubicBezTo>
                    <a:pt x="8" y="183"/>
                    <a:pt x="9" y="179"/>
                    <a:pt x="10" y="172"/>
                  </a:cubicBezTo>
                  <a:cubicBezTo>
                    <a:pt x="11" y="172"/>
                    <a:pt x="11" y="172"/>
                    <a:pt x="11" y="172"/>
                  </a:cubicBezTo>
                  <a:lnTo>
                    <a:pt x="12" y="1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33">
              <a:extLst>
                <a:ext uri="{FF2B5EF4-FFF2-40B4-BE49-F238E27FC236}">
                  <a16:creationId xmlns:a16="http://schemas.microsoft.com/office/drawing/2014/main" id="{BF85B835-8E84-8C48-90A2-11838B6BF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038" y="2898775"/>
              <a:ext cx="26988" cy="25400"/>
            </a:xfrm>
            <a:custGeom>
              <a:avLst/>
              <a:gdLst/>
              <a:ahLst/>
              <a:cxnLst>
                <a:cxn ang="0">
                  <a:pos x="12" y="17"/>
                </a:cxn>
                <a:cxn ang="0">
                  <a:pos x="9" y="11"/>
                </a:cxn>
                <a:cxn ang="0">
                  <a:pos x="0" y="6"/>
                </a:cxn>
                <a:cxn ang="0">
                  <a:pos x="9" y="0"/>
                </a:cxn>
                <a:cxn ang="0">
                  <a:pos x="20" y="15"/>
                </a:cxn>
                <a:cxn ang="0">
                  <a:pos x="21" y="19"/>
                </a:cxn>
                <a:cxn ang="0">
                  <a:pos x="17" y="19"/>
                </a:cxn>
                <a:cxn ang="0">
                  <a:pos x="12" y="17"/>
                </a:cxn>
              </a:cxnLst>
              <a:rect l="0" t="0" r="r" b="b"/>
              <a:pathLst>
                <a:path w="21" h="19">
                  <a:moveTo>
                    <a:pt x="12" y="17"/>
                  </a:moveTo>
                  <a:cubicBezTo>
                    <a:pt x="11" y="17"/>
                    <a:pt x="9" y="12"/>
                    <a:pt x="9" y="11"/>
                  </a:cubicBezTo>
                  <a:cubicBezTo>
                    <a:pt x="7" y="7"/>
                    <a:pt x="0" y="9"/>
                    <a:pt x="0" y="6"/>
                  </a:cubicBezTo>
                  <a:cubicBezTo>
                    <a:pt x="0" y="3"/>
                    <a:pt x="6" y="0"/>
                    <a:pt x="9" y="0"/>
                  </a:cubicBezTo>
                  <a:cubicBezTo>
                    <a:pt x="11" y="7"/>
                    <a:pt x="14" y="15"/>
                    <a:pt x="20" y="15"/>
                  </a:cubicBezTo>
                  <a:cubicBezTo>
                    <a:pt x="20" y="16"/>
                    <a:pt x="20" y="18"/>
                    <a:pt x="21" y="19"/>
                  </a:cubicBezTo>
                  <a:cubicBezTo>
                    <a:pt x="20" y="19"/>
                    <a:pt x="18" y="19"/>
                    <a:pt x="17" y="19"/>
                  </a:cubicBezTo>
                  <a:cubicBezTo>
                    <a:pt x="15" y="19"/>
                    <a:pt x="14" y="17"/>
                    <a:pt x="12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34">
              <a:extLst>
                <a:ext uri="{FF2B5EF4-FFF2-40B4-BE49-F238E27FC236}">
                  <a16:creationId xmlns:a16="http://schemas.microsoft.com/office/drawing/2014/main" id="{A88403B3-373E-5B4C-AB49-FB9C58826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313" y="2917825"/>
              <a:ext cx="11113" cy="111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5" y="0"/>
                </a:cxn>
                <a:cxn ang="0">
                  <a:pos x="9" y="3"/>
                </a:cxn>
                <a:cxn ang="0">
                  <a:pos x="4" y="8"/>
                </a:cxn>
                <a:cxn ang="0">
                  <a:pos x="1" y="3"/>
                </a:cxn>
                <a:cxn ang="0">
                  <a:pos x="1" y="0"/>
                </a:cxn>
              </a:cxnLst>
              <a:rect l="0" t="0" r="r" b="b"/>
              <a:pathLst>
                <a:path w="9" h="8">
                  <a:moveTo>
                    <a:pt x="1" y="0"/>
                  </a:moveTo>
                  <a:cubicBezTo>
                    <a:pt x="2" y="0"/>
                    <a:pt x="4" y="0"/>
                    <a:pt x="5" y="0"/>
                  </a:cubicBezTo>
                  <a:cubicBezTo>
                    <a:pt x="6" y="0"/>
                    <a:pt x="8" y="2"/>
                    <a:pt x="9" y="3"/>
                  </a:cubicBezTo>
                  <a:cubicBezTo>
                    <a:pt x="9" y="5"/>
                    <a:pt x="7" y="8"/>
                    <a:pt x="4" y="8"/>
                  </a:cubicBezTo>
                  <a:cubicBezTo>
                    <a:pt x="1" y="8"/>
                    <a:pt x="1" y="5"/>
                    <a:pt x="1" y="3"/>
                  </a:cubicBezTo>
                  <a:cubicBezTo>
                    <a:pt x="1" y="2"/>
                    <a:pt x="0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35">
              <a:extLst>
                <a:ext uri="{FF2B5EF4-FFF2-40B4-BE49-F238E27FC236}">
                  <a16:creationId xmlns:a16="http://schemas.microsoft.com/office/drawing/2014/main" id="{5C437C15-54E8-214E-BAE4-55B94DD4C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675" y="2892425"/>
              <a:ext cx="9525" cy="158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1" y="0"/>
                </a:cxn>
              </a:cxnLst>
              <a:rect l="0" t="0" r="r" b="b"/>
              <a:pathLst>
                <a:path w="8" h="12">
                  <a:moveTo>
                    <a:pt x="1" y="0"/>
                  </a:moveTo>
                  <a:cubicBezTo>
                    <a:pt x="5" y="4"/>
                    <a:pt x="8" y="7"/>
                    <a:pt x="8" y="12"/>
                  </a:cubicBezTo>
                  <a:cubicBezTo>
                    <a:pt x="5" y="12"/>
                    <a:pt x="0" y="5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3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36">
              <a:extLst>
                <a:ext uri="{FF2B5EF4-FFF2-40B4-BE49-F238E27FC236}">
                  <a16:creationId xmlns:a16="http://schemas.microsoft.com/office/drawing/2014/main" id="{9FE37931-D409-884F-9F67-A4D2C41D0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450" y="2855913"/>
              <a:ext cx="15875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1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0"/>
                </a:cxn>
              </a:cxnLst>
              <a:rect l="0" t="0" r="r" b="b"/>
              <a:pathLst>
                <a:path w="12" h="11">
                  <a:moveTo>
                    <a:pt x="2" y="0"/>
                  </a:moveTo>
                  <a:cubicBezTo>
                    <a:pt x="5" y="2"/>
                    <a:pt x="12" y="11"/>
                    <a:pt x="8" y="11"/>
                  </a:cubicBezTo>
                  <a:cubicBezTo>
                    <a:pt x="6" y="11"/>
                    <a:pt x="1" y="4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37">
              <a:extLst>
                <a:ext uri="{FF2B5EF4-FFF2-40B4-BE49-F238E27FC236}">
                  <a16:creationId xmlns:a16="http://schemas.microsoft.com/office/drawing/2014/main" id="{F26965C6-9017-A04C-8711-CA93F4922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438" y="2284413"/>
              <a:ext cx="41275" cy="49213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4" y="16"/>
                </a:cxn>
                <a:cxn ang="0">
                  <a:pos x="10" y="10"/>
                </a:cxn>
                <a:cxn ang="0">
                  <a:pos x="10" y="14"/>
                </a:cxn>
                <a:cxn ang="0">
                  <a:pos x="5" y="16"/>
                </a:cxn>
                <a:cxn ang="0">
                  <a:pos x="0" y="11"/>
                </a:cxn>
                <a:cxn ang="0">
                  <a:pos x="14" y="0"/>
                </a:cxn>
                <a:cxn ang="0">
                  <a:pos x="26" y="3"/>
                </a:cxn>
                <a:cxn ang="0">
                  <a:pos x="26" y="8"/>
                </a:cxn>
                <a:cxn ang="0">
                  <a:pos x="30" y="11"/>
                </a:cxn>
                <a:cxn ang="0">
                  <a:pos x="30" y="16"/>
                </a:cxn>
                <a:cxn ang="0">
                  <a:pos x="26" y="16"/>
                </a:cxn>
                <a:cxn ang="0">
                  <a:pos x="15" y="37"/>
                </a:cxn>
                <a:cxn ang="0">
                  <a:pos x="14" y="33"/>
                </a:cxn>
                <a:cxn ang="0">
                  <a:pos x="14" y="36"/>
                </a:cxn>
                <a:cxn ang="0">
                  <a:pos x="7" y="29"/>
                </a:cxn>
                <a:cxn ang="0">
                  <a:pos x="12" y="22"/>
                </a:cxn>
              </a:cxnLst>
              <a:rect l="0" t="0" r="r" b="b"/>
              <a:pathLst>
                <a:path w="30" h="37">
                  <a:moveTo>
                    <a:pt x="12" y="22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1" y="15"/>
                    <a:pt x="11" y="12"/>
                    <a:pt x="10" y="10"/>
                  </a:cubicBezTo>
                  <a:cubicBezTo>
                    <a:pt x="10" y="11"/>
                    <a:pt x="9" y="13"/>
                    <a:pt x="10" y="14"/>
                  </a:cubicBezTo>
                  <a:cubicBezTo>
                    <a:pt x="8" y="14"/>
                    <a:pt x="6" y="16"/>
                    <a:pt x="5" y="16"/>
                  </a:cubicBezTo>
                  <a:cubicBezTo>
                    <a:pt x="3" y="16"/>
                    <a:pt x="0" y="13"/>
                    <a:pt x="0" y="11"/>
                  </a:cubicBezTo>
                  <a:cubicBezTo>
                    <a:pt x="0" y="8"/>
                    <a:pt x="13" y="0"/>
                    <a:pt x="14" y="0"/>
                  </a:cubicBezTo>
                  <a:cubicBezTo>
                    <a:pt x="18" y="0"/>
                    <a:pt x="20" y="3"/>
                    <a:pt x="26" y="3"/>
                  </a:cubicBezTo>
                  <a:cubicBezTo>
                    <a:pt x="26" y="5"/>
                    <a:pt x="25" y="8"/>
                    <a:pt x="26" y="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3"/>
                    <a:pt x="29" y="14"/>
                    <a:pt x="30" y="16"/>
                  </a:cubicBezTo>
                  <a:cubicBezTo>
                    <a:pt x="29" y="16"/>
                    <a:pt x="27" y="16"/>
                    <a:pt x="26" y="16"/>
                  </a:cubicBezTo>
                  <a:cubicBezTo>
                    <a:pt x="25" y="24"/>
                    <a:pt x="21" y="37"/>
                    <a:pt x="15" y="37"/>
                  </a:cubicBezTo>
                  <a:cubicBezTo>
                    <a:pt x="14" y="37"/>
                    <a:pt x="14" y="35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0" y="36"/>
                    <a:pt x="7" y="31"/>
                    <a:pt x="7" y="29"/>
                  </a:cubicBezTo>
                  <a:cubicBezTo>
                    <a:pt x="7" y="28"/>
                    <a:pt x="12" y="22"/>
                    <a:pt x="12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38">
              <a:extLst>
                <a:ext uri="{FF2B5EF4-FFF2-40B4-BE49-F238E27FC236}">
                  <a16:creationId xmlns:a16="http://schemas.microsoft.com/office/drawing/2014/main" id="{5395B154-4326-F44F-8B9B-2AB2F707A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6063" y="2271713"/>
              <a:ext cx="42863" cy="30163"/>
            </a:xfrm>
            <a:custGeom>
              <a:avLst/>
              <a:gdLst/>
              <a:ahLst/>
              <a:cxnLst>
                <a:cxn ang="0">
                  <a:pos x="23" y="15"/>
                </a:cxn>
                <a:cxn ang="0">
                  <a:pos x="17" y="12"/>
                </a:cxn>
                <a:cxn ang="0">
                  <a:pos x="6" y="23"/>
                </a:cxn>
                <a:cxn ang="0">
                  <a:pos x="3" y="17"/>
                </a:cxn>
                <a:cxn ang="0">
                  <a:pos x="0" y="12"/>
                </a:cxn>
                <a:cxn ang="0">
                  <a:pos x="8" y="5"/>
                </a:cxn>
                <a:cxn ang="0">
                  <a:pos x="23" y="0"/>
                </a:cxn>
                <a:cxn ang="0">
                  <a:pos x="23" y="15"/>
                </a:cxn>
              </a:cxnLst>
              <a:rect l="0" t="0" r="r" b="b"/>
              <a:pathLst>
                <a:path w="33" h="23">
                  <a:moveTo>
                    <a:pt x="23" y="15"/>
                  </a:moveTo>
                  <a:cubicBezTo>
                    <a:pt x="20" y="15"/>
                    <a:pt x="18" y="13"/>
                    <a:pt x="17" y="12"/>
                  </a:cubicBezTo>
                  <a:cubicBezTo>
                    <a:pt x="13" y="16"/>
                    <a:pt x="12" y="23"/>
                    <a:pt x="6" y="23"/>
                  </a:cubicBezTo>
                  <a:cubicBezTo>
                    <a:pt x="4" y="23"/>
                    <a:pt x="3" y="19"/>
                    <a:pt x="3" y="17"/>
                  </a:cubicBezTo>
                  <a:cubicBezTo>
                    <a:pt x="1" y="15"/>
                    <a:pt x="0" y="14"/>
                    <a:pt x="0" y="12"/>
                  </a:cubicBezTo>
                  <a:cubicBezTo>
                    <a:pt x="0" y="12"/>
                    <a:pt x="8" y="6"/>
                    <a:pt x="8" y="5"/>
                  </a:cubicBezTo>
                  <a:cubicBezTo>
                    <a:pt x="16" y="7"/>
                    <a:pt x="17" y="0"/>
                    <a:pt x="23" y="0"/>
                  </a:cubicBezTo>
                  <a:cubicBezTo>
                    <a:pt x="33" y="0"/>
                    <a:pt x="28" y="15"/>
                    <a:pt x="23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39">
              <a:extLst>
                <a:ext uri="{FF2B5EF4-FFF2-40B4-BE49-F238E27FC236}">
                  <a16:creationId xmlns:a16="http://schemas.microsoft.com/office/drawing/2014/main" id="{2C744360-4AC2-A740-9BD2-2B05A5BB1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2136775"/>
              <a:ext cx="185738" cy="153988"/>
            </a:xfrm>
            <a:custGeom>
              <a:avLst/>
              <a:gdLst/>
              <a:ahLst/>
              <a:cxnLst>
                <a:cxn ang="0">
                  <a:pos x="55" y="110"/>
                </a:cxn>
                <a:cxn ang="0">
                  <a:pos x="55" y="107"/>
                </a:cxn>
                <a:cxn ang="0">
                  <a:pos x="56" y="99"/>
                </a:cxn>
                <a:cxn ang="0">
                  <a:pos x="43" y="95"/>
                </a:cxn>
                <a:cxn ang="0">
                  <a:pos x="39" y="99"/>
                </a:cxn>
                <a:cxn ang="0">
                  <a:pos x="29" y="100"/>
                </a:cxn>
                <a:cxn ang="0">
                  <a:pos x="6" y="106"/>
                </a:cxn>
                <a:cxn ang="0">
                  <a:pos x="0" y="104"/>
                </a:cxn>
                <a:cxn ang="0">
                  <a:pos x="5" y="101"/>
                </a:cxn>
                <a:cxn ang="0">
                  <a:pos x="30" y="84"/>
                </a:cxn>
                <a:cxn ang="0">
                  <a:pos x="57" y="84"/>
                </a:cxn>
                <a:cxn ang="0">
                  <a:pos x="72" y="70"/>
                </a:cxn>
                <a:cxn ang="0">
                  <a:pos x="79" y="59"/>
                </a:cxn>
                <a:cxn ang="0">
                  <a:pos x="77" y="64"/>
                </a:cxn>
                <a:cxn ang="0">
                  <a:pos x="79" y="66"/>
                </a:cxn>
                <a:cxn ang="0">
                  <a:pos x="92" y="60"/>
                </a:cxn>
                <a:cxn ang="0">
                  <a:pos x="116" y="25"/>
                </a:cxn>
                <a:cxn ang="0">
                  <a:pos x="114" y="19"/>
                </a:cxn>
                <a:cxn ang="0">
                  <a:pos x="125" y="3"/>
                </a:cxn>
                <a:cxn ang="0">
                  <a:pos x="130" y="4"/>
                </a:cxn>
                <a:cxn ang="0">
                  <a:pos x="129" y="4"/>
                </a:cxn>
                <a:cxn ang="0">
                  <a:pos x="128" y="0"/>
                </a:cxn>
                <a:cxn ang="0">
                  <a:pos x="133" y="2"/>
                </a:cxn>
                <a:cxn ang="0">
                  <a:pos x="134" y="11"/>
                </a:cxn>
                <a:cxn ang="0">
                  <a:pos x="140" y="26"/>
                </a:cxn>
                <a:cxn ang="0">
                  <a:pos x="134" y="40"/>
                </a:cxn>
                <a:cxn ang="0">
                  <a:pos x="134" y="43"/>
                </a:cxn>
                <a:cxn ang="0">
                  <a:pos x="130" y="44"/>
                </a:cxn>
                <a:cxn ang="0">
                  <a:pos x="127" y="63"/>
                </a:cxn>
                <a:cxn ang="0">
                  <a:pos x="122" y="76"/>
                </a:cxn>
                <a:cxn ang="0">
                  <a:pos x="125" y="84"/>
                </a:cxn>
                <a:cxn ang="0">
                  <a:pos x="114" y="93"/>
                </a:cxn>
                <a:cxn ang="0">
                  <a:pos x="114" y="86"/>
                </a:cxn>
                <a:cxn ang="0">
                  <a:pos x="102" y="96"/>
                </a:cxn>
                <a:cxn ang="0">
                  <a:pos x="100" y="94"/>
                </a:cxn>
                <a:cxn ang="0">
                  <a:pos x="96" y="94"/>
                </a:cxn>
                <a:cxn ang="0">
                  <a:pos x="87" y="100"/>
                </a:cxn>
                <a:cxn ang="0">
                  <a:pos x="74" y="92"/>
                </a:cxn>
                <a:cxn ang="0">
                  <a:pos x="72" y="96"/>
                </a:cxn>
                <a:cxn ang="0">
                  <a:pos x="76" y="103"/>
                </a:cxn>
                <a:cxn ang="0">
                  <a:pos x="72" y="103"/>
                </a:cxn>
                <a:cxn ang="0">
                  <a:pos x="61" y="115"/>
                </a:cxn>
                <a:cxn ang="0">
                  <a:pos x="55" y="110"/>
                </a:cxn>
              </a:cxnLst>
              <a:rect l="0" t="0" r="r" b="b"/>
              <a:pathLst>
                <a:path w="140" h="115">
                  <a:moveTo>
                    <a:pt x="55" y="110"/>
                  </a:moveTo>
                  <a:cubicBezTo>
                    <a:pt x="53" y="110"/>
                    <a:pt x="55" y="108"/>
                    <a:pt x="55" y="107"/>
                  </a:cubicBezTo>
                  <a:cubicBezTo>
                    <a:pt x="55" y="104"/>
                    <a:pt x="56" y="101"/>
                    <a:pt x="56" y="99"/>
                  </a:cubicBezTo>
                  <a:cubicBezTo>
                    <a:pt x="51" y="98"/>
                    <a:pt x="48" y="95"/>
                    <a:pt x="43" y="95"/>
                  </a:cubicBezTo>
                  <a:cubicBezTo>
                    <a:pt x="40" y="95"/>
                    <a:pt x="40" y="98"/>
                    <a:pt x="39" y="99"/>
                  </a:cubicBezTo>
                  <a:cubicBezTo>
                    <a:pt x="35" y="100"/>
                    <a:pt x="32" y="98"/>
                    <a:pt x="29" y="100"/>
                  </a:cubicBezTo>
                  <a:cubicBezTo>
                    <a:pt x="23" y="103"/>
                    <a:pt x="15" y="106"/>
                    <a:pt x="6" y="106"/>
                  </a:cubicBezTo>
                  <a:cubicBezTo>
                    <a:pt x="3" y="106"/>
                    <a:pt x="0" y="106"/>
                    <a:pt x="0" y="104"/>
                  </a:cubicBezTo>
                  <a:cubicBezTo>
                    <a:pt x="0" y="103"/>
                    <a:pt x="4" y="102"/>
                    <a:pt x="5" y="101"/>
                  </a:cubicBezTo>
                  <a:cubicBezTo>
                    <a:pt x="15" y="95"/>
                    <a:pt x="19" y="84"/>
                    <a:pt x="30" y="84"/>
                  </a:cubicBezTo>
                  <a:cubicBezTo>
                    <a:pt x="43" y="84"/>
                    <a:pt x="47" y="84"/>
                    <a:pt x="57" y="84"/>
                  </a:cubicBezTo>
                  <a:cubicBezTo>
                    <a:pt x="65" y="84"/>
                    <a:pt x="68" y="70"/>
                    <a:pt x="72" y="70"/>
                  </a:cubicBezTo>
                  <a:cubicBezTo>
                    <a:pt x="72" y="70"/>
                    <a:pt x="78" y="60"/>
                    <a:pt x="79" y="59"/>
                  </a:cubicBezTo>
                  <a:cubicBezTo>
                    <a:pt x="78" y="61"/>
                    <a:pt x="77" y="62"/>
                    <a:pt x="77" y="64"/>
                  </a:cubicBezTo>
                  <a:cubicBezTo>
                    <a:pt x="77" y="65"/>
                    <a:pt x="78" y="66"/>
                    <a:pt x="79" y="66"/>
                  </a:cubicBezTo>
                  <a:cubicBezTo>
                    <a:pt x="86" y="66"/>
                    <a:pt x="87" y="62"/>
                    <a:pt x="92" y="60"/>
                  </a:cubicBezTo>
                  <a:cubicBezTo>
                    <a:pt x="101" y="57"/>
                    <a:pt x="116" y="39"/>
                    <a:pt x="116" y="25"/>
                  </a:cubicBezTo>
                  <a:cubicBezTo>
                    <a:pt x="116" y="22"/>
                    <a:pt x="114" y="22"/>
                    <a:pt x="114" y="19"/>
                  </a:cubicBezTo>
                  <a:cubicBezTo>
                    <a:pt x="114" y="14"/>
                    <a:pt x="119" y="3"/>
                    <a:pt x="125" y="3"/>
                  </a:cubicBezTo>
                  <a:cubicBezTo>
                    <a:pt x="125" y="3"/>
                    <a:pt x="125" y="9"/>
                    <a:pt x="130" y="4"/>
                  </a:cubicBezTo>
                  <a:cubicBezTo>
                    <a:pt x="130" y="4"/>
                    <a:pt x="129" y="4"/>
                    <a:pt x="129" y="4"/>
                  </a:cubicBezTo>
                  <a:cubicBezTo>
                    <a:pt x="128" y="4"/>
                    <a:pt x="127" y="0"/>
                    <a:pt x="128" y="0"/>
                  </a:cubicBezTo>
                  <a:cubicBezTo>
                    <a:pt x="131" y="0"/>
                    <a:pt x="133" y="1"/>
                    <a:pt x="133" y="2"/>
                  </a:cubicBezTo>
                  <a:cubicBezTo>
                    <a:pt x="135" y="5"/>
                    <a:pt x="134" y="8"/>
                    <a:pt x="134" y="11"/>
                  </a:cubicBezTo>
                  <a:cubicBezTo>
                    <a:pt x="134" y="17"/>
                    <a:pt x="140" y="20"/>
                    <a:pt x="140" y="26"/>
                  </a:cubicBezTo>
                  <a:cubicBezTo>
                    <a:pt x="140" y="33"/>
                    <a:pt x="134" y="34"/>
                    <a:pt x="134" y="40"/>
                  </a:cubicBezTo>
                  <a:cubicBezTo>
                    <a:pt x="134" y="41"/>
                    <a:pt x="134" y="42"/>
                    <a:pt x="134" y="43"/>
                  </a:cubicBezTo>
                  <a:cubicBezTo>
                    <a:pt x="133" y="44"/>
                    <a:pt x="132" y="43"/>
                    <a:pt x="130" y="44"/>
                  </a:cubicBezTo>
                  <a:cubicBezTo>
                    <a:pt x="126" y="45"/>
                    <a:pt x="127" y="59"/>
                    <a:pt x="127" y="63"/>
                  </a:cubicBezTo>
                  <a:cubicBezTo>
                    <a:pt x="127" y="67"/>
                    <a:pt x="122" y="70"/>
                    <a:pt x="122" y="76"/>
                  </a:cubicBezTo>
                  <a:cubicBezTo>
                    <a:pt x="122" y="80"/>
                    <a:pt x="124" y="81"/>
                    <a:pt x="125" y="84"/>
                  </a:cubicBezTo>
                  <a:cubicBezTo>
                    <a:pt x="119" y="87"/>
                    <a:pt x="119" y="91"/>
                    <a:pt x="114" y="93"/>
                  </a:cubicBezTo>
                  <a:cubicBezTo>
                    <a:pt x="112" y="89"/>
                    <a:pt x="114" y="89"/>
                    <a:pt x="114" y="86"/>
                  </a:cubicBezTo>
                  <a:cubicBezTo>
                    <a:pt x="108" y="90"/>
                    <a:pt x="104" y="90"/>
                    <a:pt x="102" y="96"/>
                  </a:cubicBezTo>
                  <a:cubicBezTo>
                    <a:pt x="102" y="96"/>
                    <a:pt x="100" y="95"/>
                    <a:pt x="100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3" y="97"/>
                    <a:pt x="91" y="100"/>
                    <a:pt x="87" y="100"/>
                  </a:cubicBezTo>
                  <a:cubicBezTo>
                    <a:pt x="78" y="100"/>
                    <a:pt x="78" y="92"/>
                    <a:pt x="74" y="92"/>
                  </a:cubicBezTo>
                  <a:cubicBezTo>
                    <a:pt x="73" y="92"/>
                    <a:pt x="72" y="94"/>
                    <a:pt x="72" y="96"/>
                  </a:cubicBezTo>
                  <a:cubicBezTo>
                    <a:pt x="72" y="97"/>
                    <a:pt x="76" y="103"/>
                    <a:pt x="76" y="103"/>
                  </a:cubicBezTo>
                  <a:cubicBezTo>
                    <a:pt x="75" y="103"/>
                    <a:pt x="73" y="103"/>
                    <a:pt x="72" y="103"/>
                  </a:cubicBezTo>
                  <a:cubicBezTo>
                    <a:pt x="68" y="103"/>
                    <a:pt x="63" y="110"/>
                    <a:pt x="61" y="115"/>
                  </a:cubicBezTo>
                  <a:cubicBezTo>
                    <a:pt x="57" y="114"/>
                    <a:pt x="58" y="110"/>
                    <a:pt x="55" y="1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40">
              <a:extLst>
                <a:ext uri="{FF2B5EF4-FFF2-40B4-BE49-F238E27FC236}">
                  <a16:creationId xmlns:a16="http://schemas.microsoft.com/office/drawing/2014/main" id="{89737B7D-BA19-4B4E-AE4D-DA2ADA402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2054225"/>
              <a:ext cx="96838" cy="80963"/>
            </a:xfrm>
            <a:custGeom>
              <a:avLst/>
              <a:gdLst/>
              <a:ahLst/>
              <a:cxnLst>
                <a:cxn ang="0">
                  <a:pos x="11" y="33"/>
                </a:cxn>
                <a:cxn ang="0">
                  <a:pos x="15" y="33"/>
                </a:cxn>
                <a:cxn ang="0">
                  <a:pos x="26" y="10"/>
                </a:cxn>
                <a:cxn ang="0">
                  <a:pos x="23" y="6"/>
                </a:cxn>
                <a:cxn ang="0">
                  <a:pos x="26" y="0"/>
                </a:cxn>
                <a:cxn ang="0">
                  <a:pos x="60" y="22"/>
                </a:cxn>
                <a:cxn ang="0">
                  <a:pos x="70" y="21"/>
                </a:cxn>
                <a:cxn ang="0">
                  <a:pos x="67" y="26"/>
                </a:cxn>
                <a:cxn ang="0">
                  <a:pos x="72" y="32"/>
                </a:cxn>
                <a:cxn ang="0">
                  <a:pos x="59" y="36"/>
                </a:cxn>
                <a:cxn ang="0">
                  <a:pos x="43" y="51"/>
                </a:cxn>
                <a:cxn ang="0">
                  <a:pos x="24" y="41"/>
                </a:cxn>
                <a:cxn ang="0">
                  <a:pos x="21" y="45"/>
                </a:cxn>
                <a:cxn ang="0">
                  <a:pos x="8" y="48"/>
                </a:cxn>
                <a:cxn ang="0">
                  <a:pos x="16" y="54"/>
                </a:cxn>
                <a:cxn ang="0">
                  <a:pos x="5" y="61"/>
                </a:cxn>
                <a:cxn ang="0">
                  <a:pos x="3" y="61"/>
                </a:cxn>
                <a:cxn ang="0">
                  <a:pos x="3" y="51"/>
                </a:cxn>
                <a:cxn ang="0">
                  <a:pos x="0" y="46"/>
                </a:cxn>
                <a:cxn ang="0">
                  <a:pos x="8" y="35"/>
                </a:cxn>
                <a:cxn ang="0">
                  <a:pos x="8" y="32"/>
                </a:cxn>
                <a:cxn ang="0">
                  <a:pos x="12" y="34"/>
                </a:cxn>
                <a:cxn ang="0">
                  <a:pos x="11" y="33"/>
                </a:cxn>
              </a:cxnLst>
              <a:rect l="0" t="0" r="r" b="b"/>
              <a:pathLst>
                <a:path w="72" h="61">
                  <a:moveTo>
                    <a:pt x="11" y="33"/>
                  </a:moveTo>
                  <a:cubicBezTo>
                    <a:pt x="12" y="33"/>
                    <a:pt x="14" y="33"/>
                    <a:pt x="15" y="33"/>
                  </a:cubicBezTo>
                  <a:cubicBezTo>
                    <a:pt x="23" y="33"/>
                    <a:pt x="26" y="16"/>
                    <a:pt x="26" y="10"/>
                  </a:cubicBezTo>
                  <a:cubicBezTo>
                    <a:pt x="26" y="8"/>
                    <a:pt x="23" y="7"/>
                    <a:pt x="23" y="6"/>
                  </a:cubicBezTo>
                  <a:cubicBezTo>
                    <a:pt x="23" y="2"/>
                    <a:pt x="25" y="1"/>
                    <a:pt x="26" y="0"/>
                  </a:cubicBezTo>
                  <a:cubicBezTo>
                    <a:pt x="38" y="8"/>
                    <a:pt x="43" y="22"/>
                    <a:pt x="60" y="22"/>
                  </a:cubicBezTo>
                  <a:cubicBezTo>
                    <a:pt x="64" y="22"/>
                    <a:pt x="67" y="19"/>
                    <a:pt x="70" y="21"/>
                  </a:cubicBezTo>
                  <a:cubicBezTo>
                    <a:pt x="69" y="23"/>
                    <a:pt x="67" y="24"/>
                    <a:pt x="67" y="26"/>
                  </a:cubicBezTo>
                  <a:cubicBezTo>
                    <a:pt x="67" y="29"/>
                    <a:pt x="71" y="32"/>
                    <a:pt x="72" y="32"/>
                  </a:cubicBezTo>
                  <a:cubicBezTo>
                    <a:pt x="68" y="35"/>
                    <a:pt x="65" y="36"/>
                    <a:pt x="59" y="36"/>
                  </a:cubicBezTo>
                  <a:cubicBezTo>
                    <a:pt x="49" y="36"/>
                    <a:pt x="46" y="46"/>
                    <a:pt x="43" y="51"/>
                  </a:cubicBezTo>
                  <a:cubicBezTo>
                    <a:pt x="36" y="47"/>
                    <a:pt x="31" y="46"/>
                    <a:pt x="24" y="41"/>
                  </a:cubicBezTo>
                  <a:cubicBezTo>
                    <a:pt x="23" y="42"/>
                    <a:pt x="21" y="43"/>
                    <a:pt x="21" y="45"/>
                  </a:cubicBezTo>
                  <a:cubicBezTo>
                    <a:pt x="15" y="45"/>
                    <a:pt x="8" y="40"/>
                    <a:pt x="8" y="48"/>
                  </a:cubicBezTo>
                  <a:cubicBezTo>
                    <a:pt x="8" y="52"/>
                    <a:pt x="14" y="52"/>
                    <a:pt x="16" y="54"/>
                  </a:cubicBezTo>
                  <a:cubicBezTo>
                    <a:pt x="12" y="59"/>
                    <a:pt x="9" y="57"/>
                    <a:pt x="5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58"/>
                    <a:pt x="3" y="51"/>
                    <a:pt x="3" y="51"/>
                  </a:cubicBezTo>
                  <a:cubicBezTo>
                    <a:pt x="3" y="49"/>
                    <a:pt x="0" y="48"/>
                    <a:pt x="0" y="46"/>
                  </a:cubicBezTo>
                  <a:cubicBezTo>
                    <a:pt x="0" y="41"/>
                    <a:pt x="8" y="38"/>
                    <a:pt x="8" y="35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2"/>
                    <a:pt x="10" y="33"/>
                    <a:pt x="12" y="34"/>
                  </a:cubicBezTo>
                  <a:lnTo>
                    <a:pt x="11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41">
              <a:extLst>
                <a:ext uri="{FF2B5EF4-FFF2-40B4-BE49-F238E27FC236}">
                  <a16:creationId xmlns:a16="http://schemas.microsoft.com/office/drawing/2014/main" id="{27A53D09-2259-F74F-A407-92236116F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6725" y="2073275"/>
              <a:ext cx="15875" cy="142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2"/>
                </a:cxn>
                <a:cxn ang="0">
                  <a:pos x="1" y="11"/>
                </a:cxn>
                <a:cxn ang="0">
                  <a:pos x="1" y="7"/>
                </a:cxn>
                <a:cxn ang="0">
                  <a:pos x="11" y="0"/>
                </a:cxn>
                <a:cxn ang="0">
                  <a:pos x="10" y="0"/>
                </a:cxn>
              </a:cxnLst>
              <a:rect l="0" t="0" r="r" b="b"/>
              <a:pathLst>
                <a:path w="12" h="11">
                  <a:moveTo>
                    <a:pt x="10" y="0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0" y="4"/>
                    <a:pt x="5" y="11"/>
                    <a:pt x="1" y="11"/>
                  </a:cubicBezTo>
                  <a:cubicBezTo>
                    <a:pt x="0" y="11"/>
                    <a:pt x="0" y="8"/>
                    <a:pt x="1" y="7"/>
                  </a:cubicBezTo>
                  <a:cubicBezTo>
                    <a:pt x="3" y="4"/>
                    <a:pt x="8" y="0"/>
                    <a:pt x="11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42">
              <a:extLst>
                <a:ext uri="{FF2B5EF4-FFF2-40B4-BE49-F238E27FC236}">
                  <a16:creationId xmlns:a16="http://schemas.microsoft.com/office/drawing/2014/main" id="{38A40EE9-9C64-214F-9109-28520521D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475" y="2052638"/>
              <a:ext cx="22225" cy="15875"/>
            </a:xfrm>
            <a:custGeom>
              <a:avLst/>
              <a:gdLst/>
              <a:ahLst/>
              <a:cxnLst>
                <a:cxn ang="0">
                  <a:pos x="17" y="3"/>
                </a:cxn>
                <a:cxn ang="0">
                  <a:pos x="1" y="12"/>
                </a:cxn>
                <a:cxn ang="0">
                  <a:pos x="1" y="10"/>
                </a:cxn>
                <a:cxn ang="0">
                  <a:pos x="10" y="0"/>
                </a:cxn>
                <a:cxn ang="0">
                  <a:pos x="17" y="0"/>
                </a:cxn>
                <a:cxn ang="0">
                  <a:pos x="17" y="3"/>
                </a:cxn>
              </a:cxnLst>
              <a:rect l="0" t="0" r="r" b="b"/>
              <a:pathLst>
                <a:path w="17" h="12">
                  <a:moveTo>
                    <a:pt x="17" y="3"/>
                  </a:moveTo>
                  <a:cubicBezTo>
                    <a:pt x="7" y="3"/>
                    <a:pt x="7" y="12"/>
                    <a:pt x="1" y="12"/>
                  </a:cubicBezTo>
                  <a:cubicBezTo>
                    <a:pt x="0" y="12"/>
                    <a:pt x="1" y="10"/>
                    <a:pt x="1" y="10"/>
                  </a:cubicBezTo>
                  <a:cubicBezTo>
                    <a:pt x="1" y="10"/>
                    <a:pt x="5" y="0"/>
                    <a:pt x="10" y="0"/>
                  </a:cubicBezTo>
                  <a:cubicBezTo>
                    <a:pt x="13" y="0"/>
                    <a:pt x="15" y="0"/>
                    <a:pt x="17" y="0"/>
                  </a:cubicBezTo>
                  <a:lnTo>
                    <a:pt x="1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43">
              <a:extLst>
                <a:ext uri="{FF2B5EF4-FFF2-40B4-BE49-F238E27FC236}">
                  <a16:creationId xmlns:a16="http://schemas.microsoft.com/office/drawing/2014/main" id="{6E3475D6-1F14-344F-BCAA-D5C538F7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8163" y="2035175"/>
              <a:ext cx="12700" cy="11113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2" y="3"/>
                </a:cxn>
                <a:cxn ang="0">
                  <a:pos x="9" y="0"/>
                </a:cxn>
                <a:cxn ang="0">
                  <a:pos x="1" y="9"/>
                </a:cxn>
                <a:cxn ang="0">
                  <a:pos x="1" y="6"/>
                </a:cxn>
              </a:cxnLst>
              <a:rect l="0" t="0" r="r" b="b"/>
              <a:pathLst>
                <a:path w="9" h="9">
                  <a:moveTo>
                    <a:pt x="1" y="6"/>
                  </a:moveTo>
                  <a:cubicBezTo>
                    <a:pt x="3" y="6"/>
                    <a:pt x="1" y="4"/>
                    <a:pt x="2" y="3"/>
                  </a:cubicBezTo>
                  <a:cubicBezTo>
                    <a:pt x="3" y="0"/>
                    <a:pt x="8" y="0"/>
                    <a:pt x="9" y="0"/>
                  </a:cubicBezTo>
                  <a:cubicBezTo>
                    <a:pt x="8" y="3"/>
                    <a:pt x="5" y="9"/>
                    <a:pt x="1" y="9"/>
                  </a:cubicBezTo>
                  <a:cubicBezTo>
                    <a:pt x="0" y="9"/>
                    <a:pt x="0" y="6"/>
                    <a:pt x="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44">
              <a:extLst>
                <a:ext uri="{FF2B5EF4-FFF2-40B4-BE49-F238E27FC236}">
                  <a16:creationId xmlns:a16="http://schemas.microsoft.com/office/drawing/2014/main" id="{C4A384AF-20A0-524F-926A-FC5FA7CC2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1855788"/>
              <a:ext cx="47625" cy="184150"/>
            </a:xfrm>
            <a:custGeom>
              <a:avLst/>
              <a:gdLst/>
              <a:ahLst/>
              <a:cxnLst>
                <a:cxn ang="0">
                  <a:pos x="26" y="84"/>
                </a:cxn>
                <a:cxn ang="0">
                  <a:pos x="13" y="109"/>
                </a:cxn>
                <a:cxn ang="0">
                  <a:pos x="26" y="132"/>
                </a:cxn>
                <a:cxn ang="0">
                  <a:pos x="25" y="132"/>
                </a:cxn>
                <a:cxn ang="0">
                  <a:pos x="20" y="128"/>
                </a:cxn>
                <a:cxn ang="0">
                  <a:pos x="16" y="128"/>
                </a:cxn>
                <a:cxn ang="0">
                  <a:pos x="5" y="138"/>
                </a:cxn>
                <a:cxn ang="0">
                  <a:pos x="5" y="125"/>
                </a:cxn>
                <a:cxn ang="0">
                  <a:pos x="7" y="105"/>
                </a:cxn>
                <a:cxn ang="0">
                  <a:pos x="4" y="93"/>
                </a:cxn>
                <a:cxn ang="0">
                  <a:pos x="7" y="79"/>
                </a:cxn>
                <a:cxn ang="0">
                  <a:pos x="7" y="53"/>
                </a:cxn>
                <a:cxn ang="0">
                  <a:pos x="0" y="37"/>
                </a:cxn>
                <a:cxn ang="0">
                  <a:pos x="9" y="15"/>
                </a:cxn>
                <a:cxn ang="0">
                  <a:pos x="11" y="9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9" y="20"/>
                </a:cxn>
                <a:cxn ang="0">
                  <a:pos x="21" y="37"/>
                </a:cxn>
                <a:cxn ang="0">
                  <a:pos x="21" y="47"/>
                </a:cxn>
                <a:cxn ang="0">
                  <a:pos x="24" y="59"/>
                </a:cxn>
                <a:cxn ang="0">
                  <a:pos x="36" y="90"/>
                </a:cxn>
                <a:cxn ang="0">
                  <a:pos x="26" y="84"/>
                </a:cxn>
              </a:cxnLst>
              <a:rect l="0" t="0" r="r" b="b"/>
              <a:pathLst>
                <a:path w="36" h="138">
                  <a:moveTo>
                    <a:pt x="26" y="84"/>
                  </a:moveTo>
                  <a:cubicBezTo>
                    <a:pt x="15" y="84"/>
                    <a:pt x="13" y="98"/>
                    <a:pt x="13" y="109"/>
                  </a:cubicBezTo>
                  <a:cubicBezTo>
                    <a:pt x="13" y="120"/>
                    <a:pt x="22" y="124"/>
                    <a:pt x="26" y="132"/>
                  </a:cubicBezTo>
                  <a:cubicBezTo>
                    <a:pt x="26" y="132"/>
                    <a:pt x="25" y="132"/>
                    <a:pt x="25" y="132"/>
                  </a:cubicBezTo>
                  <a:cubicBezTo>
                    <a:pt x="23" y="133"/>
                    <a:pt x="21" y="130"/>
                    <a:pt x="20" y="128"/>
                  </a:cubicBezTo>
                  <a:cubicBezTo>
                    <a:pt x="19" y="128"/>
                    <a:pt x="17" y="128"/>
                    <a:pt x="16" y="128"/>
                  </a:cubicBezTo>
                  <a:cubicBezTo>
                    <a:pt x="11" y="128"/>
                    <a:pt x="11" y="138"/>
                    <a:pt x="5" y="138"/>
                  </a:cubicBezTo>
                  <a:cubicBezTo>
                    <a:pt x="4" y="138"/>
                    <a:pt x="5" y="127"/>
                    <a:pt x="5" y="125"/>
                  </a:cubicBezTo>
                  <a:cubicBezTo>
                    <a:pt x="5" y="117"/>
                    <a:pt x="7" y="112"/>
                    <a:pt x="7" y="105"/>
                  </a:cubicBezTo>
                  <a:cubicBezTo>
                    <a:pt x="7" y="99"/>
                    <a:pt x="4" y="98"/>
                    <a:pt x="4" y="93"/>
                  </a:cubicBezTo>
                  <a:cubicBezTo>
                    <a:pt x="4" y="86"/>
                    <a:pt x="7" y="84"/>
                    <a:pt x="7" y="79"/>
                  </a:cubicBezTo>
                  <a:cubicBezTo>
                    <a:pt x="7" y="68"/>
                    <a:pt x="7" y="64"/>
                    <a:pt x="7" y="53"/>
                  </a:cubicBezTo>
                  <a:cubicBezTo>
                    <a:pt x="7" y="46"/>
                    <a:pt x="0" y="44"/>
                    <a:pt x="0" y="37"/>
                  </a:cubicBezTo>
                  <a:cubicBezTo>
                    <a:pt x="0" y="28"/>
                    <a:pt x="3" y="16"/>
                    <a:pt x="9" y="15"/>
                  </a:cubicBezTo>
                  <a:cubicBezTo>
                    <a:pt x="9" y="12"/>
                    <a:pt x="11" y="11"/>
                    <a:pt x="11" y="9"/>
                  </a:cubicBezTo>
                  <a:cubicBezTo>
                    <a:pt x="11" y="4"/>
                    <a:pt x="11" y="3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8"/>
                    <a:pt x="18" y="14"/>
                    <a:pt x="19" y="20"/>
                  </a:cubicBezTo>
                  <a:cubicBezTo>
                    <a:pt x="21" y="26"/>
                    <a:pt x="18" y="30"/>
                    <a:pt x="21" y="3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52"/>
                    <a:pt x="23" y="57"/>
                    <a:pt x="24" y="59"/>
                  </a:cubicBezTo>
                  <a:cubicBezTo>
                    <a:pt x="27" y="70"/>
                    <a:pt x="33" y="79"/>
                    <a:pt x="36" y="90"/>
                  </a:cubicBezTo>
                  <a:cubicBezTo>
                    <a:pt x="34" y="86"/>
                    <a:pt x="30" y="84"/>
                    <a:pt x="26" y="8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45">
              <a:extLst>
                <a:ext uri="{FF2B5EF4-FFF2-40B4-BE49-F238E27FC236}">
                  <a16:creationId xmlns:a16="http://schemas.microsoft.com/office/drawing/2014/main" id="{A283EB5B-DBC1-2141-896E-2001EC7D5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5" y="1219200"/>
              <a:ext cx="292100" cy="214313"/>
            </a:xfrm>
            <a:custGeom>
              <a:avLst/>
              <a:gdLst/>
              <a:ahLst/>
              <a:cxnLst>
                <a:cxn ang="0">
                  <a:pos x="76" y="161"/>
                </a:cxn>
                <a:cxn ang="0">
                  <a:pos x="50" y="131"/>
                </a:cxn>
                <a:cxn ang="0">
                  <a:pos x="103" y="67"/>
                </a:cxn>
                <a:cxn ang="0">
                  <a:pos x="125" y="55"/>
                </a:cxn>
                <a:cxn ang="0">
                  <a:pos x="134" y="45"/>
                </a:cxn>
                <a:cxn ang="0">
                  <a:pos x="175" y="34"/>
                </a:cxn>
                <a:cxn ang="0">
                  <a:pos x="220" y="11"/>
                </a:cxn>
                <a:cxn ang="0">
                  <a:pos x="203" y="0"/>
                </a:cxn>
                <a:cxn ang="0">
                  <a:pos x="136" y="25"/>
                </a:cxn>
                <a:cxn ang="0">
                  <a:pos x="123" y="19"/>
                </a:cxn>
                <a:cxn ang="0">
                  <a:pos x="109" y="25"/>
                </a:cxn>
                <a:cxn ang="0">
                  <a:pos x="69" y="46"/>
                </a:cxn>
                <a:cxn ang="0">
                  <a:pos x="52" y="49"/>
                </a:cxn>
                <a:cxn ang="0">
                  <a:pos x="47" y="53"/>
                </a:cxn>
                <a:cxn ang="0">
                  <a:pos x="50" y="61"/>
                </a:cxn>
                <a:cxn ang="0">
                  <a:pos x="27" y="88"/>
                </a:cxn>
                <a:cxn ang="0">
                  <a:pos x="34" y="98"/>
                </a:cxn>
                <a:cxn ang="0">
                  <a:pos x="13" y="110"/>
                </a:cxn>
                <a:cxn ang="0">
                  <a:pos x="13" y="117"/>
                </a:cxn>
                <a:cxn ang="0">
                  <a:pos x="0" y="134"/>
                </a:cxn>
                <a:cxn ang="0">
                  <a:pos x="8" y="143"/>
                </a:cxn>
                <a:cxn ang="0">
                  <a:pos x="21" y="143"/>
                </a:cxn>
                <a:cxn ang="0">
                  <a:pos x="27" y="158"/>
                </a:cxn>
                <a:cxn ang="0">
                  <a:pos x="39" y="158"/>
                </a:cxn>
                <a:cxn ang="0">
                  <a:pos x="42" y="161"/>
                </a:cxn>
                <a:cxn ang="0">
                  <a:pos x="76" y="161"/>
                </a:cxn>
                <a:cxn ang="0">
                  <a:pos x="72" y="156"/>
                </a:cxn>
                <a:cxn ang="0">
                  <a:pos x="76" y="161"/>
                </a:cxn>
              </a:cxnLst>
              <a:rect l="0" t="0" r="r" b="b"/>
              <a:pathLst>
                <a:path w="220" h="161">
                  <a:moveTo>
                    <a:pt x="76" y="161"/>
                  </a:moveTo>
                  <a:cubicBezTo>
                    <a:pt x="66" y="151"/>
                    <a:pt x="50" y="147"/>
                    <a:pt x="50" y="131"/>
                  </a:cubicBezTo>
                  <a:cubicBezTo>
                    <a:pt x="50" y="102"/>
                    <a:pt x="81" y="73"/>
                    <a:pt x="103" y="67"/>
                  </a:cubicBezTo>
                  <a:cubicBezTo>
                    <a:pt x="111" y="64"/>
                    <a:pt x="113" y="55"/>
                    <a:pt x="125" y="55"/>
                  </a:cubicBezTo>
                  <a:cubicBezTo>
                    <a:pt x="130" y="55"/>
                    <a:pt x="132" y="46"/>
                    <a:pt x="134" y="45"/>
                  </a:cubicBezTo>
                  <a:cubicBezTo>
                    <a:pt x="149" y="38"/>
                    <a:pt x="160" y="41"/>
                    <a:pt x="175" y="34"/>
                  </a:cubicBezTo>
                  <a:cubicBezTo>
                    <a:pt x="186" y="28"/>
                    <a:pt x="220" y="26"/>
                    <a:pt x="220" y="11"/>
                  </a:cubicBezTo>
                  <a:cubicBezTo>
                    <a:pt x="220" y="6"/>
                    <a:pt x="208" y="0"/>
                    <a:pt x="203" y="0"/>
                  </a:cubicBezTo>
                  <a:cubicBezTo>
                    <a:pt x="181" y="0"/>
                    <a:pt x="160" y="25"/>
                    <a:pt x="136" y="25"/>
                  </a:cubicBezTo>
                  <a:cubicBezTo>
                    <a:pt x="131" y="25"/>
                    <a:pt x="128" y="19"/>
                    <a:pt x="123" y="19"/>
                  </a:cubicBezTo>
                  <a:cubicBezTo>
                    <a:pt x="115" y="19"/>
                    <a:pt x="115" y="25"/>
                    <a:pt x="109" y="25"/>
                  </a:cubicBezTo>
                  <a:cubicBezTo>
                    <a:pt x="93" y="25"/>
                    <a:pt x="80" y="46"/>
                    <a:pt x="69" y="46"/>
                  </a:cubicBezTo>
                  <a:cubicBezTo>
                    <a:pt x="63" y="46"/>
                    <a:pt x="58" y="49"/>
                    <a:pt x="52" y="49"/>
                  </a:cubicBezTo>
                  <a:cubicBezTo>
                    <a:pt x="49" y="49"/>
                    <a:pt x="47" y="52"/>
                    <a:pt x="47" y="53"/>
                  </a:cubicBezTo>
                  <a:cubicBezTo>
                    <a:pt x="47" y="56"/>
                    <a:pt x="50" y="58"/>
                    <a:pt x="50" y="61"/>
                  </a:cubicBezTo>
                  <a:cubicBezTo>
                    <a:pt x="50" y="74"/>
                    <a:pt x="27" y="80"/>
                    <a:pt x="27" y="88"/>
                  </a:cubicBezTo>
                  <a:cubicBezTo>
                    <a:pt x="27" y="91"/>
                    <a:pt x="34" y="92"/>
                    <a:pt x="34" y="98"/>
                  </a:cubicBezTo>
                  <a:cubicBezTo>
                    <a:pt x="27" y="99"/>
                    <a:pt x="13" y="102"/>
                    <a:pt x="13" y="110"/>
                  </a:cubicBezTo>
                  <a:cubicBezTo>
                    <a:pt x="13" y="115"/>
                    <a:pt x="13" y="117"/>
                    <a:pt x="13" y="117"/>
                  </a:cubicBezTo>
                  <a:cubicBezTo>
                    <a:pt x="13" y="124"/>
                    <a:pt x="0" y="124"/>
                    <a:pt x="0" y="134"/>
                  </a:cubicBezTo>
                  <a:cubicBezTo>
                    <a:pt x="0" y="139"/>
                    <a:pt x="8" y="143"/>
                    <a:pt x="8" y="143"/>
                  </a:cubicBezTo>
                  <a:cubicBezTo>
                    <a:pt x="8" y="143"/>
                    <a:pt x="20" y="143"/>
                    <a:pt x="21" y="143"/>
                  </a:cubicBezTo>
                  <a:cubicBezTo>
                    <a:pt x="28" y="145"/>
                    <a:pt x="24" y="152"/>
                    <a:pt x="27" y="158"/>
                  </a:cubicBezTo>
                  <a:cubicBezTo>
                    <a:pt x="28" y="161"/>
                    <a:pt x="35" y="158"/>
                    <a:pt x="39" y="158"/>
                  </a:cubicBezTo>
                  <a:cubicBezTo>
                    <a:pt x="40" y="158"/>
                    <a:pt x="41" y="161"/>
                    <a:pt x="42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5" y="159"/>
                    <a:pt x="73" y="157"/>
                    <a:pt x="72" y="156"/>
                  </a:cubicBezTo>
                  <a:lnTo>
                    <a:pt x="76" y="16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46">
              <a:extLst>
                <a:ext uri="{FF2B5EF4-FFF2-40B4-BE49-F238E27FC236}">
                  <a16:creationId xmlns:a16="http://schemas.microsoft.com/office/drawing/2014/main" id="{B857D868-7E31-F047-8393-6922A2AB1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1196975"/>
              <a:ext cx="2847975" cy="1058863"/>
            </a:xfrm>
            <a:custGeom>
              <a:avLst/>
              <a:gdLst/>
              <a:ahLst/>
              <a:cxnLst>
                <a:cxn ang="0">
                  <a:pos x="1515" y="585"/>
                </a:cxn>
                <a:cxn ang="0">
                  <a:pos x="1460" y="485"/>
                </a:cxn>
                <a:cxn ang="0">
                  <a:pos x="1665" y="408"/>
                </a:cxn>
                <a:cxn ang="0">
                  <a:pos x="1804" y="346"/>
                </a:cxn>
                <a:cxn ang="0">
                  <a:pos x="1709" y="465"/>
                </a:cxn>
                <a:cxn ang="0">
                  <a:pos x="1793" y="452"/>
                </a:cxn>
                <a:cxn ang="0">
                  <a:pos x="1989" y="313"/>
                </a:cxn>
                <a:cxn ang="0">
                  <a:pos x="2112" y="287"/>
                </a:cxn>
                <a:cxn ang="0">
                  <a:pos x="1892" y="194"/>
                </a:cxn>
                <a:cxn ang="0">
                  <a:pos x="1660" y="159"/>
                </a:cxn>
                <a:cxn ang="0">
                  <a:pos x="1435" y="157"/>
                </a:cxn>
                <a:cxn ang="0">
                  <a:pos x="1314" y="97"/>
                </a:cxn>
                <a:cxn ang="0">
                  <a:pos x="1102" y="104"/>
                </a:cxn>
                <a:cxn ang="0">
                  <a:pos x="1016" y="27"/>
                </a:cxn>
                <a:cxn ang="0">
                  <a:pos x="758" y="117"/>
                </a:cxn>
                <a:cxn ang="0">
                  <a:pos x="668" y="148"/>
                </a:cxn>
                <a:cxn ang="0">
                  <a:pos x="644" y="121"/>
                </a:cxn>
                <a:cxn ang="0">
                  <a:pos x="511" y="207"/>
                </a:cxn>
                <a:cxn ang="0">
                  <a:pos x="322" y="247"/>
                </a:cxn>
                <a:cxn ang="0">
                  <a:pos x="214" y="296"/>
                </a:cxn>
                <a:cxn ang="0">
                  <a:pos x="229" y="227"/>
                </a:cxn>
                <a:cxn ang="0">
                  <a:pos x="127" y="236"/>
                </a:cxn>
                <a:cxn ang="0">
                  <a:pos x="136" y="312"/>
                </a:cxn>
                <a:cxn ang="0">
                  <a:pos x="117" y="395"/>
                </a:cxn>
                <a:cxn ang="0">
                  <a:pos x="50" y="446"/>
                </a:cxn>
                <a:cxn ang="0">
                  <a:pos x="16" y="495"/>
                </a:cxn>
                <a:cxn ang="0">
                  <a:pos x="54" y="558"/>
                </a:cxn>
                <a:cxn ang="0">
                  <a:pos x="88" y="597"/>
                </a:cxn>
                <a:cxn ang="0">
                  <a:pos x="112" y="644"/>
                </a:cxn>
                <a:cxn ang="0">
                  <a:pos x="208" y="647"/>
                </a:cxn>
                <a:cxn ang="0">
                  <a:pos x="225" y="626"/>
                </a:cxn>
                <a:cxn ang="0">
                  <a:pos x="284" y="701"/>
                </a:cxn>
                <a:cxn ang="0">
                  <a:pos x="350" y="732"/>
                </a:cxn>
                <a:cxn ang="0">
                  <a:pos x="366" y="742"/>
                </a:cxn>
                <a:cxn ang="0">
                  <a:pos x="349" y="634"/>
                </a:cxn>
                <a:cxn ang="0">
                  <a:pos x="412" y="645"/>
                </a:cxn>
                <a:cxn ang="0">
                  <a:pos x="427" y="700"/>
                </a:cxn>
                <a:cxn ang="0">
                  <a:pos x="428" y="746"/>
                </a:cxn>
                <a:cxn ang="0">
                  <a:pos x="447" y="755"/>
                </a:cxn>
                <a:cxn ang="0">
                  <a:pos x="522" y="777"/>
                </a:cxn>
                <a:cxn ang="0">
                  <a:pos x="559" y="781"/>
                </a:cxn>
                <a:cxn ang="0">
                  <a:pos x="608" y="770"/>
                </a:cxn>
                <a:cxn ang="0">
                  <a:pos x="654" y="772"/>
                </a:cxn>
                <a:cxn ang="0">
                  <a:pos x="677" y="748"/>
                </a:cxn>
                <a:cxn ang="0">
                  <a:pos x="829" y="593"/>
                </a:cxn>
                <a:cxn ang="0">
                  <a:pos x="994" y="534"/>
                </a:cxn>
                <a:cxn ang="0">
                  <a:pos x="1224" y="569"/>
                </a:cxn>
                <a:cxn ang="0">
                  <a:pos x="1411" y="607"/>
                </a:cxn>
                <a:cxn ang="0">
                  <a:pos x="1400" y="655"/>
                </a:cxn>
              </a:cxnLst>
              <a:rect l="0" t="0" r="r" b="b"/>
              <a:pathLst>
                <a:path w="2139" h="795">
                  <a:moveTo>
                    <a:pt x="1398" y="684"/>
                  </a:moveTo>
                  <a:cubicBezTo>
                    <a:pt x="1398" y="684"/>
                    <a:pt x="1415" y="688"/>
                    <a:pt x="1429" y="688"/>
                  </a:cubicBezTo>
                  <a:cubicBezTo>
                    <a:pt x="1454" y="688"/>
                    <a:pt x="1478" y="635"/>
                    <a:pt x="1495" y="618"/>
                  </a:cubicBezTo>
                  <a:cubicBezTo>
                    <a:pt x="1502" y="610"/>
                    <a:pt x="1512" y="596"/>
                    <a:pt x="1515" y="585"/>
                  </a:cubicBezTo>
                  <a:cubicBezTo>
                    <a:pt x="1518" y="572"/>
                    <a:pt x="1513" y="564"/>
                    <a:pt x="1520" y="551"/>
                  </a:cubicBezTo>
                  <a:cubicBezTo>
                    <a:pt x="1522" y="547"/>
                    <a:pt x="1527" y="537"/>
                    <a:pt x="1527" y="527"/>
                  </a:cubicBezTo>
                  <a:cubicBezTo>
                    <a:pt x="1527" y="515"/>
                    <a:pt x="1508" y="492"/>
                    <a:pt x="1499" y="499"/>
                  </a:cubicBezTo>
                  <a:cubicBezTo>
                    <a:pt x="1473" y="518"/>
                    <a:pt x="1460" y="488"/>
                    <a:pt x="1460" y="485"/>
                  </a:cubicBezTo>
                  <a:cubicBezTo>
                    <a:pt x="1460" y="473"/>
                    <a:pt x="1483" y="459"/>
                    <a:pt x="1493" y="450"/>
                  </a:cubicBezTo>
                  <a:cubicBezTo>
                    <a:pt x="1506" y="436"/>
                    <a:pt x="1524" y="413"/>
                    <a:pt x="1543" y="408"/>
                  </a:cubicBezTo>
                  <a:cubicBezTo>
                    <a:pt x="1560" y="404"/>
                    <a:pt x="1613" y="399"/>
                    <a:pt x="1627" y="399"/>
                  </a:cubicBezTo>
                  <a:cubicBezTo>
                    <a:pt x="1645" y="399"/>
                    <a:pt x="1654" y="408"/>
                    <a:pt x="1665" y="408"/>
                  </a:cubicBezTo>
                  <a:cubicBezTo>
                    <a:pt x="1671" y="408"/>
                    <a:pt x="1675" y="408"/>
                    <a:pt x="1689" y="408"/>
                  </a:cubicBezTo>
                  <a:cubicBezTo>
                    <a:pt x="1696" y="379"/>
                    <a:pt x="1709" y="362"/>
                    <a:pt x="1740" y="362"/>
                  </a:cubicBezTo>
                  <a:cubicBezTo>
                    <a:pt x="1748" y="362"/>
                    <a:pt x="1751" y="360"/>
                    <a:pt x="1766" y="362"/>
                  </a:cubicBezTo>
                  <a:cubicBezTo>
                    <a:pt x="1759" y="368"/>
                    <a:pt x="1756" y="406"/>
                    <a:pt x="1804" y="346"/>
                  </a:cubicBezTo>
                  <a:cubicBezTo>
                    <a:pt x="1809" y="346"/>
                    <a:pt x="1832" y="355"/>
                    <a:pt x="1797" y="377"/>
                  </a:cubicBezTo>
                  <a:cubicBezTo>
                    <a:pt x="1785" y="385"/>
                    <a:pt x="1774" y="381"/>
                    <a:pt x="1766" y="393"/>
                  </a:cubicBezTo>
                  <a:cubicBezTo>
                    <a:pt x="1757" y="406"/>
                    <a:pt x="1749" y="423"/>
                    <a:pt x="1735" y="430"/>
                  </a:cubicBezTo>
                  <a:cubicBezTo>
                    <a:pt x="1724" y="436"/>
                    <a:pt x="1709" y="447"/>
                    <a:pt x="1709" y="465"/>
                  </a:cubicBezTo>
                  <a:cubicBezTo>
                    <a:pt x="1709" y="482"/>
                    <a:pt x="1714" y="535"/>
                    <a:pt x="1726" y="545"/>
                  </a:cubicBezTo>
                  <a:cubicBezTo>
                    <a:pt x="1735" y="532"/>
                    <a:pt x="1741" y="507"/>
                    <a:pt x="1760" y="503"/>
                  </a:cubicBezTo>
                  <a:cubicBezTo>
                    <a:pt x="1757" y="491"/>
                    <a:pt x="1777" y="488"/>
                    <a:pt x="1777" y="479"/>
                  </a:cubicBezTo>
                  <a:cubicBezTo>
                    <a:pt x="1777" y="464"/>
                    <a:pt x="1793" y="460"/>
                    <a:pt x="1793" y="452"/>
                  </a:cubicBezTo>
                  <a:cubicBezTo>
                    <a:pt x="1793" y="447"/>
                    <a:pt x="1788" y="442"/>
                    <a:pt x="1793" y="432"/>
                  </a:cubicBezTo>
                  <a:cubicBezTo>
                    <a:pt x="1828" y="356"/>
                    <a:pt x="1861" y="397"/>
                    <a:pt x="1874" y="397"/>
                  </a:cubicBezTo>
                  <a:cubicBezTo>
                    <a:pt x="1914" y="397"/>
                    <a:pt x="1941" y="347"/>
                    <a:pt x="1976" y="346"/>
                  </a:cubicBezTo>
                  <a:cubicBezTo>
                    <a:pt x="2041" y="345"/>
                    <a:pt x="1989" y="320"/>
                    <a:pt x="1989" y="313"/>
                  </a:cubicBezTo>
                  <a:cubicBezTo>
                    <a:pt x="1989" y="294"/>
                    <a:pt x="2015" y="297"/>
                    <a:pt x="2020" y="287"/>
                  </a:cubicBezTo>
                  <a:cubicBezTo>
                    <a:pt x="2022" y="282"/>
                    <a:pt x="2018" y="271"/>
                    <a:pt x="2026" y="271"/>
                  </a:cubicBezTo>
                  <a:cubicBezTo>
                    <a:pt x="2054" y="271"/>
                    <a:pt x="2077" y="309"/>
                    <a:pt x="2097" y="309"/>
                  </a:cubicBezTo>
                  <a:cubicBezTo>
                    <a:pt x="2106" y="309"/>
                    <a:pt x="2108" y="293"/>
                    <a:pt x="2112" y="287"/>
                  </a:cubicBezTo>
                  <a:cubicBezTo>
                    <a:pt x="2120" y="278"/>
                    <a:pt x="2127" y="279"/>
                    <a:pt x="2139" y="275"/>
                  </a:cubicBezTo>
                  <a:cubicBezTo>
                    <a:pt x="2123" y="254"/>
                    <a:pt x="2071" y="242"/>
                    <a:pt x="2046" y="227"/>
                  </a:cubicBezTo>
                  <a:cubicBezTo>
                    <a:pt x="2011" y="207"/>
                    <a:pt x="1965" y="185"/>
                    <a:pt x="1914" y="185"/>
                  </a:cubicBezTo>
                  <a:cubicBezTo>
                    <a:pt x="1900" y="185"/>
                    <a:pt x="1890" y="188"/>
                    <a:pt x="1892" y="194"/>
                  </a:cubicBezTo>
                  <a:cubicBezTo>
                    <a:pt x="1906" y="237"/>
                    <a:pt x="1872" y="194"/>
                    <a:pt x="1863" y="194"/>
                  </a:cubicBezTo>
                  <a:cubicBezTo>
                    <a:pt x="1762" y="192"/>
                    <a:pt x="1762" y="192"/>
                    <a:pt x="1762" y="192"/>
                  </a:cubicBezTo>
                  <a:cubicBezTo>
                    <a:pt x="1756" y="169"/>
                    <a:pt x="1741" y="161"/>
                    <a:pt x="1711" y="161"/>
                  </a:cubicBezTo>
                  <a:cubicBezTo>
                    <a:pt x="1695" y="161"/>
                    <a:pt x="1670" y="167"/>
                    <a:pt x="1660" y="159"/>
                  </a:cubicBezTo>
                  <a:cubicBezTo>
                    <a:pt x="1652" y="151"/>
                    <a:pt x="1651" y="141"/>
                    <a:pt x="1638" y="137"/>
                  </a:cubicBezTo>
                  <a:cubicBezTo>
                    <a:pt x="1611" y="128"/>
                    <a:pt x="1582" y="121"/>
                    <a:pt x="1548" y="121"/>
                  </a:cubicBezTo>
                  <a:cubicBezTo>
                    <a:pt x="1513" y="121"/>
                    <a:pt x="1509" y="140"/>
                    <a:pt x="1506" y="157"/>
                  </a:cubicBezTo>
                  <a:cubicBezTo>
                    <a:pt x="1473" y="157"/>
                    <a:pt x="1457" y="157"/>
                    <a:pt x="1435" y="157"/>
                  </a:cubicBezTo>
                  <a:cubicBezTo>
                    <a:pt x="1423" y="157"/>
                    <a:pt x="1421" y="147"/>
                    <a:pt x="1407" y="146"/>
                  </a:cubicBezTo>
                  <a:cubicBezTo>
                    <a:pt x="1405" y="152"/>
                    <a:pt x="1403" y="166"/>
                    <a:pt x="1396" y="166"/>
                  </a:cubicBezTo>
                  <a:cubicBezTo>
                    <a:pt x="1377" y="166"/>
                    <a:pt x="1369" y="143"/>
                    <a:pt x="1369" y="130"/>
                  </a:cubicBezTo>
                  <a:cubicBezTo>
                    <a:pt x="1369" y="127"/>
                    <a:pt x="1405" y="105"/>
                    <a:pt x="1314" y="97"/>
                  </a:cubicBezTo>
                  <a:cubicBezTo>
                    <a:pt x="1303" y="96"/>
                    <a:pt x="1296" y="101"/>
                    <a:pt x="1296" y="115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33" y="111"/>
                    <a:pt x="1157" y="102"/>
                    <a:pt x="1147" y="86"/>
                  </a:cubicBezTo>
                  <a:cubicBezTo>
                    <a:pt x="1089" y="133"/>
                    <a:pt x="1102" y="104"/>
                    <a:pt x="1102" y="104"/>
                  </a:cubicBezTo>
                  <a:cubicBezTo>
                    <a:pt x="1116" y="87"/>
                    <a:pt x="1249" y="51"/>
                    <a:pt x="1140" y="24"/>
                  </a:cubicBezTo>
                  <a:cubicBezTo>
                    <a:pt x="1094" y="24"/>
                    <a:pt x="1094" y="24"/>
                    <a:pt x="1094" y="24"/>
                  </a:cubicBezTo>
                  <a:cubicBezTo>
                    <a:pt x="1089" y="12"/>
                    <a:pt x="1079" y="0"/>
                    <a:pt x="1060" y="0"/>
                  </a:cubicBezTo>
                  <a:cubicBezTo>
                    <a:pt x="1038" y="0"/>
                    <a:pt x="1028" y="17"/>
                    <a:pt x="1016" y="27"/>
                  </a:cubicBezTo>
                  <a:cubicBezTo>
                    <a:pt x="1008" y="33"/>
                    <a:pt x="951" y="56"/>
                    <a:pt x="956" y="35"/>
                  </a:cubicBezTo>
                  <a:cubicBezTo>
                    <a:pt x="941" y="40"/>
                    <a:pt x="879" y="44"/>
                    <a:pt x="847" y="73"/>
                  </a:cubicBezTo>
                  <a:cubicBezTo>
                    <a:pt x="840" y="79"/>
                    <a:pt x="838" y="97"/>
                    <a:pt x="828" y="97"/>
                  </a:cubicBezTo>
                  <a:cubicBezTo>
                    <a:pt x="813" y="97"/>
                    <a:pt x="758" y="92"/>
                    <a:pt x="758" y="117"/>
                  </a:cubicBezTo>
                  <a:cubicBezTo>
                    <a:pt x="758" y="122"/>
                    <a:pt x="763" y="128"/>
                    <a:pt x="765" y="135"/>
                  </a:cubicBezTo>
                  <a:cubicBezTo>
                    <a:pt x="755" y="141"/>
                    <a:pt x="752" y="135"/>
                    <a:pt x="721" y="135"/>
                  </a:cubicBezTo>
                  <a:cubicBezTo>
                    <a:pt x="695" y="170"/>
                    <a:pt x="697" y="129"/>
                    <a:pt x="691" y="121"/>
                  </a:cubicBezTo>
                  <a:cubicBezTo>
                    <a:pt x="689" y="136"/>
                    <a:pt x="679" y="142"/>
                    <a:pt x="668" y="148"/>
                  </a:cubicBezTo>
                  <a:cubicBezTo>
                    <a:pt x="671" y="160"/>
                    <a:pt x="690" y="173"/>
                    <a:pt x="677" y="188"/>
                  </a:cubicBezTo>
                  <a:cubicBezTo>
                    <a:pt x="667" y="198"/>
                    <a:pt x="695" y="230"/>
                    <a:pt x="680" y="230"/>
                  </a:cubicBezTo>
                  <a:cubicBezTo>
                    <a:pt x="662" y="230"/>
                    <a:pt x="657" y="164"/>
                    <a:pt x="657" y="150"/>
                  </a:cubicBezTo>
                  <a:cubicBezTo>
                    <a:pt x="657" y="135"/>
                    <a:pt x="681" y="129"/>
                    <a:pt x="644" y="121"/>
                  </a:cubicBezTo>
                  <a:cubicBezTo>
                    <a:pt x="625" y="118"/>
                    <a:pt x="589" y="149"/>
                    <a:pt x="589" y="166"/>
                  </a:cubicBezTo>
                  <a:cubicBezTo>
                    <a:pt x="589" y="186"/>
                    <a:pt x="598" y="199"/>
                    <a:pt x="608" y="210"/>
                  </a:cubicBezTo>
                  <a:cubicBezTo>
                    <a:pt x="633" y="248"/>
                    <a:pt x="574" y="205"/>
                    <a:pt x="552" y="200"/>
                  </a:cubicBezTo>
                  <a:cubicBezTo>
                    <a:pt x="492" y="184"/>
                    <a:pt x="512" y="204"/>
                    <a:pt x="511" y="207"/>
                  </a:cubicBezTo>
                  <a:cubicBezTo>
                    <a:pt x="509" y="241"/>
                    <a:pt x="495" y="214"/>
                    <a:pt x="487" y="214"/>
                  </a:cubicBezTo>
                  <a:cubicBezTo>
                    <a:pt x="473" y="214"/>
                    <a:pt x="445" y="233"/>
                    <a:pt x="425" y="223"/>
                  </a:cubicBezTo>
                  <a:cubicBezTo>
                    <a:pt x="415" y="197"/>
                    <a:pt x="349" y="256"/>
                    <a:pt x="333" y="256"/>
                  </a:cubicBezTo>
                  <a:cubicBezTo>
                    <a:pt x="327" y="256"/>
                    <a:pt x="320" y="252"/>
                    <a:pt x="322" y="247"/>
                  </a:cubicBezTo>
                  <a:cubicBezTo>
                    <a:pt x="329" y="229"/>
                    <a:pt x="319" y="191"/>
                    <a:pt x="300" y="249"/>
                  </a:cubicBezTo>
                  <a:cubicBezTo>
                    <a:pt x="298" y="253"/>
                    <a:pt x="306" y="255"/>
                    <a:pt x="306" y="263"/>
                  </a:cubicBezTo>
                  <a:cubicBezTo>
                    <a:pt x="306" y="278"/>
                    <a:pt x="283" y="267"/>
                    <a:pt x="271" y="271"/>
                  </a:cubicBezTo>
                  <a:cubicBezTo>
                    <a:pt x="259" y="275"/>
                    <a:pt x="265" y="318"/>
                    <a:pt x="214" y="296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189" y="311"/>
                    <a:pt x="192" y="284"/>
                    <a:pt x="183" y="271"/>
                  </a:cubicBezTo>
                  <a:cubicBezTo>
                    <a:pt x="202" y="271"/>
                    <a:pt x="212" y="271"/>
                    <a:pt x="230" y="276"/>
                  </a:cubicBezTo>
                  <a:cubicBezTo>
                    <a:pt x="255" y="282"/>
                    <a:pt x="304" y="251"/>
                    <a:pt x="229" y="227"/>
                  </a:cubicBezTo>
                  <a:cubicBezTo>
                    <a:pt x="208" y="220"/>
                    <a:pt x="160" y="196"/>
                    <a:pt x="145" y="196"/>
                  </a:cubicBezTo>
                  <a:cubicBezTo>
                    <a:pt x="144" y="196"/>
                    <a:pt x="144" y="195"/>
                    <a:pt x="133" y="196"/>
                  </a:cubicBezTo>
                  <a:cubicBezTo>
                    <a:pt x="127" y="200"/>
                    <a:pt x="111" y="208"/>
                    <a:pt x="111" y="219"/>
                  </a:cubicBezTo>
                  <a:cubicBezTo>
                    <a:pt x="111" y="227"/>
                    <a:pt x="127" y="226"/>
                    <a:pt x="127" y="236"/>
                  </a:cubicBezTo>
                  <a:cubicBezTo>
                    <a:pt x="127" y="244"/>
                    <a:pt x="119" y="247"/>
                    <a:pt x="119" y="255"/>
                  </a:cubicBezTo>
                  <a:cubicBezTo>
                    <a:pt x="119" y="263"/>
                    <a:pt x="128" y="268"/>
                    <a:pt x="128" y="277"/>
                  </a:cubicBezTo>
                  <a:cubicBezTo>
                    <a:pt x="128" y="282"/>
                    <a:pt x="123" y="285"/>
                    <a:pt x="123" y="290"/>
                  </a:cubicBezTo>
                  <a:cubicBezTo>
                    <a:pt x="123" y="300"/>
                    <a:pt x="136" y="302"/>
                    <a:pt x="136" y="312"/>
                  </a:cubicBezTo>
                  <a:cubicBezTo>
                    <a:pt x="136" y="315"/>
                    <a:pt x="132" y="317"/>
                    <a:pt x="131" y="318"/>
                  </a:cubicBezTo>
                  <a:cubicBezTo>
                    <a:pt x="135" y="325"/>
                    <a:pt x="145" y="327"/>
                    <a:pt x="145" y="336"/>
                  </a:cubicBezTo>
                  <a:cubicBezTo>
                    <a:pt x="145" y="351"/>
                    <a:pt x="115" y="367"/>
                    <a:pt x="106" y="379"/>
                  </a:cubicBezTo>
                  <a:cubicBezTo>
                    <a:pt x="109" y="384"/>
                    <a:pt x="114" y="387"/>
                    <a:pt x="117" y="395"/>
                  </a:cubicBezTo>
                  <a:cubicBezTo>
                    <a:pt x="111" y="398"/>
                    <a:pt x="98" y="405"/>
                    <a:pt x="92" y="405"/>
                  </a:cubicBezTo>
                  <a:cubicBezTo>
                    <a:pt x="85" y="405"/>
                    <a:pt x="80" y="402"/>
                    <a:pt x="70" y="402"/>
                  </a:cubicBezTo>
                  <a:cubicBezTo>
                    <a:pt x="61" y="402"/>
                    <a:pt x="38" y="410"/>
                    <a:pt x="45" y="417"/>
                  </a:cubicBezTo>
                  <a:cubicBezTo>
                    <a:pt x="67" y="438"/>
                    <a:pt x="56" y="446"/>
                    <a:pt x="50" y="446"/>
                  </a:cubicBezTo>
                  <a:cubicBezTo>
                    <a:pt x="42" y="446"/>
                    <a:pt x="40" y="435"/>
                    <a:pt x="33" y="435"/>
                  </a:cubicBezTo>
                  <a:cubicBezTo>
                    <a:pt x="25" y="435"/>
                    <a:pt x="15" y="455"/>
                    <a:pt x="15" y="465"/>
                  </a:cubicBezTo>
                  <a:cubicBezTo>
                    <a:pt x="15" y="483"/>
                    <a:pt x="1" y="480"/>
                    <a:pt x="0" y="496"/>
                  </a:cubicBezTo>
                  <a:cubicBezTo>
                    <a:pt x="6" y="495"/>
                    <a:pt x="11" y="495"/>
                    <a:pt x="16" y="495"/>
                  </a:cubicBezTo>
                  <a:cubicBezTo>
                    <a:pt x="24" y="495"/>
                    <a:pt x="30" y="494"/>
                    <a:pt x="39" y="494"/>
                  </a:cubicBezTo>
                  <a:cubicBezTo>
                    <a:pt x="48" y="494"/>
                    <a:pt x="52" y="510"/>
                    <a:pt x="52" y="520"/>
                  </a:cubicBezTo>
                  <a:cubicBezTo>
                    <a:pt x="52" y="526"/>
                    <a:pt x="46" y="529"/>
                    <a:pt x="46" y="535"/>
                  </a:cubicBezTo>
                  <a:cubicBezTo>
                    <a:pt x="46" y="544"/>
                    <a:pt x="54" y="550"/>
                    <a:pt x="54" y="558"/>
                  </a:cubicBezTo>
                  <a:cubicBezTo>
                    <a:pt x="54" y="563"/>
                    <a:pt x="46" y="565"/>
                    <a:pt x="44" y="568"/>
                  </a:cubicBezTo>
                  <a:cubicBezTo>
                    <a:pt x="39" y="576"/>
                    <a:pt x="37" y="583"/>
                    <a:pt x="37" y="593"/>
                  </a:cubicBezTo>
                  <a:cubicBezTo>
                    <a:pt x="37" y="606"/>
                    <a:pt x="46" y="603"/>
                    <a:pt x="56" y="603"/>
                  </a:cubicBezTo>
                  <a:cubicBezTo>
                    <a:pt x="70" y="603"/>
                    <a:pt x="77" y="597"/>
                    <a:pt x="88" y="597"/>
                  </a:cubicBezTo>
                  <a:cubicBezTo>
                    <a:pt x="99" y="597"/>
                    <a:pt x="97" y="620"/>
                    <a:pt x="108" y="620"/>
                  </a:cubicBezTo>
                  <a:cubicBezTo>
                    <a:pt x="108" y="638"/>
                    <a:pt x="108" y="638"/>
                    <a:pt x="108" y="638"/>
                  </a:cubicBezTo>
                  <a:cubicBezTo>
                    <a:pt x="108" y="640"/>
                    <a:pt x="109" y="641"/>
                    <a:pt x="110" y="641"/>
                  </a:cubicBezTo>
                  <a:cubicBezTo>
                    <a:pt x="112" y="644"/>
                    <a:pt x="112" y="644"/>
                    <a:pt x="112" y="644"/>
                  </a:cubicBezTo>
                  <a:cubicBezTo>
                    <a:pt x="114" y="644"/>
                    <a:pt x="120" y="642"/>
                    <a:pt x="123" y="641"/>
                  </a:cubicBezTo>
                  <a:cubicBezTo>
                    <a:pt x="132" y="639"/>
                    <a:pt x="133" y="627"/>
                    <a:pt x="143" y="627"/>
                  </a:cubicBezTo>
                  <a:cubicBezTo>
                    <a:pt x="151" y="627"/>
                    <a:pt x="171" y="660"/>
                    <a:pt x="177" y="660"/>
                  </a:cubicBezTo>
                  <a:cubicBezTo>
                    <a:pt x="184" y="660"/>
                    <a:pt x="205" y="651"/>
                    <a:pt x="208" y="647"/>
                  </a:cubicBezTo>
                  <a:cubicBezTo>
                    <a:pt x="207" y="647"/>
                    <a:pt x="196" y="645"/>
                    <a:pt x="196" y="645"/>
                  </a:cubicBezTo>
                  <a:cubicBezTo>
                    <a:pt x="194" y="645"/>
                    <a:pt x="189" y="644"/>
                    <a:pt x="189" y="638"/>
                  </a:cubicBezTo>
                  <a:cubicBezTo>
                    <a:pt x="189" y="635"/>
                    <a:pt x="221" y="623"/>
                    <a:pt x="233" y="619"/>
                  </a:cubicBezTo>
                  <a:cubicBezTo>
                    <a:pt x="233" y="619"/>
                    <a:pt x="227" y="625"/>
                    <a:pt x="225" y="626"/>
                  </a:cubicBezTo>
                  <a:cubicBezTo>
                    <a:pt x="226" y="629"/>
                    <a:pt x="237" y="641"/>
                    <a:pt x="211" y="647"/>
                  </a:cubicBezTo>
                  <a:cubicBezTo>
                    <a:pt x="223" y="673"/>
                    <a:pt x="273" y="669"/>
                    <a:pt x="273" y="704"/>
                  </a:cubicBezTo>
                  <a:cubicBezTo>
                    <a:pt x="275" y="703"/>
                    <a:pt x="275" y="703"/>
                    <a:pt x="275" y="703"/>
                  </a:cubicBezTo>
                  <a:cubicBezTo>
                    <a:pt x="278" y="702"/>
                    <a:pt x="280" y="701"/>
                    <a:pt x="284" y="701"/>
                  </a:cubicBezTo>
                  <a:cubicBezTo>
                    <a:pt x="298" y="701"/>
                    <a:pt x="297" y="710"/>
                    <a:pt x="302" y="719"/>
                  </a:cubicBezTo>
                  <a:cubicBezTo>
                    <a:pt x="303" y="721"/>
                    <a:pt x="312" y="726"/>
                    <a:pt x="312" y="726"/>
                  </a:cubicBezTo>
                  <a:cubicBezTo>
                    <a:pt x="320" y="729"/>
                    <a:pt x="322" y="742"/>
                    <a:pt x="335" y="742"/>
                  </a:cubicBezTo>
                  <a:cubicBezTo>
                    <a:pt x="344" y="742"/>
                    <a:pt x="344" y="734"/>
                    <a:pt x="350" y="732"/>
                  </a:cubicBezTo>
                  <a:cubicBezTo>
                    <a:pt x="354" y="731"/>
                    <a:pt x="353" y="731"/>
                    <a:pt x="357" y="731"/>
                  </a:cubicBezTo>
                  <a:cubicBezTo>
                    <a:pt x="358" y="733"/>
                    <a:pt x="358" y="737"/>
                    <a:pt x="360" y="739"/>
                  </a:cubicBezTo>
                  <a:cubicBezTo>
                    <a:pt x="359" y="739"/>
                    <a:pt x="360" y="740"/>
                    <a:pt x="360" y="741"/>
                  </a:cubicBezTo>
                  <a:cubicBezTo>
                    <a:pt x="366" y="742"/>
                    <a:pt x="366" y="742"/>
                    <a:pt x="366" y="742"/>
                  </a:cubicBezTo>
                  <a:cubicBezTo>
                    <a:pt x="371" y="735"/>
                    <a:pt x="371" y="724"/>
                    <a:pt x="378" y="721"/>
                  </a:cubicBezTo>
                  <a:cubicBezTo>
                    <a:pt x="366" y="714"/>
                    <a:pt x="348" y="688"/>
                    <a:pt x="348" y="673"/>
                  </a:cubicBezTo>
                  <a:cubicBezTo>
                    <a:pt x="348" y="668"/>
                    <a:pt x="338" y="662"/>
                    <a:pt x="338" y="655"/>
                  </a:cubicBezTo>
                  <a:cubicBezTo>
                    <a:pt x="338" y="653"/>
                    <a:pt x="347" y="637"/>
                    <a:pt x="349" y="634"/>
                  </a:cubicBezTo>
                  <a:cubicBezTo>
                    <a:pt x="351" y="635"/>
                    <a:pt x="365" y="628"/>
                    <a:pt x="366" y="627"/>
                  </a:cubicBezTo>
                  <a:cubicBezTo>
                    <a:pt x="377" y="623"/>
                    <a:pt x="384" y="620"/>
                    <a:pt x="399" y="620"/>
                  </a:cubicBezTo>
                  <a:cubicBezTo>
                    <a:pt x="423" y="620"/>
                    <a:pt x="427" y="631"/>
                    <a:pt x="436" y="645"/>
                  </a:cubicBezTo>
                  <a:cubicBezTo>
                    <a:pt x="429" y="650"/>
                    <a:pt x="420" y="645"/>
                    <a:pt x="412" y="645"/>
                  </a:cubicBezTo>
                  <a:cubicBezTo>
                    <a:pt x="400" y="645"/>
                    <a:pt x="383" y="656"/>
                    <a:pt x="381" y="656"/>
                  </a:cubicBezTo>
                  <a:cubicBezTo>
                    <a:pt x="382" y="665"/>
                    <a:pt x="389" y="664"/>
                    <a:pt x="391" y="669"/>
                  </a:cubicBezTo>
                  <a:cubicBezTo>
                    <a:pt x="400" y="684"/>
                    <a:pt x="412" y="690"/>
                    <a:pt x="412" y="707"/>
                  </a:cubicBezTo>
                  <a:cubicBezTo>
                    <a:pt x="415" y="705"/>
                    <a:pt x="424" y="701"/>
                    <a:pt x="427" y="700"/>
                  </a:cubicBezTo>
                  <a:cubicBezTo>
                    <a:pt x="427" y="707"/>
                    <a:pt x="434" y="710"/>
                    <a:pt x="434" y="717"/>
                  </a:cubicBezTo>
                  <a:cubicBezTo>
                    <a:pt x="421" y="717"/>
                    <a:pt x="421" y="717"/>
                    <a:pt x="421" y="717"/>
                  </a:cubicBezTo>
                  <a:cubicBezTo>
                    <a:pt x="417" y="717"/>
                    <a:pt x="413" y="721"/>
                    <a:pt x="412" y="728"/>
                  </a:cubicBezTo>
                  <a:cubicBezTo>
                    <a:pt x="421" y="729"/>
                    <a:pt x="428" y="738"/>
                    <a:pt x="428" y="746"/>
                  </a:cubicBezTo>
                  <a:cubicBezTo>
                    <a:pt x="428" y="751"/>
                    <a:pt x="424" y="753"/>
                    <a:pt x="424" y="757"/>
                  </a:cubicBezTo>
                  <a:cubicBezTo>
                    <a:pt x="424" y="761"/>
                    <a:pt x="428" y="765"/>
                    <a:pt x="429" y="766"/>
                  </a:cubicBezTo>
                  <a:cubicBezTo>
                    <a:pt x="429" y="762"/>
                    <a:pt x="434" y="762"/>
                    <a:pt x="438" y="761"/>
                  </a:cubicBezTo>
                  <a:cubicBezTo>
                    <a:pt x="443" y="759"/>
                    <a:pt x="442" y="757"/>
                    <a:pt x="447" y="755"/>
                  </a:cubicBezTo>
                  <a:cubicBezTo>
                    <a:pt x="455" y="752"/>
                    <a:pt x="460" y="754"/>
                    <a:pt x="466" y="749"/>
                  </a:cubicBezTo>
                  <a:cubicBezTo>
                    <a:pt x="476" y="755"/>
                    <a:pt x="482" y="755"/>
                    <a:pt x="491" y="758"/>
                  </a:cubicBezTo>
                  <a:cubicBezTo>
                    <a:pt x="502" y="762"/>
                    <a:pt x="505" y="772"/>
                    <a:pt x="518" y="772"/>
                  </a:cubicBezTo>
                  <a:cubicBezTo>
                    <a:pt x="518" y="774"/>
                    <a:pt x="521" y="775"/>
                    <a:pt x="522" y="777"/>
                  </a:cubicBezTo>
                  <a:cubicBezTo>
                    <a:pt x="523" y="781"/>
                    <a:pt x="522" y="787"/>
                    <a:pt x="524" y="793"/>
                  </a:cubicBezTo>
                  <a:cubicBezTo>
                    <a:pt x="529" y="787"/>
                    <a:pt x="533" y="795"/>
                    <a:pt x="537" y="795"/>
                  </a:cubicBezTo>
                  <a:cubicBezTo>
                    <a:pt x="542" y="795"/>
                    <a:pt x="544" y="791"/>
                    <a:pt x="547" y="788"/>
                  </a:cubicBezTo>
                  <a:cubicBezTo>
                    <a:pt x="551" y="784"/>
                    <a:pt x="556" y="784"/>
                    <a:pt x="559" y="781"/>
                  </a:cubicBezTo>
                  <a:cubicBezTo>
                    <a:pt x="567" y="773"/>
                    <a:pt x="568" y="762"/>
                    <a:pt x="579" y="762"/>
                  </a:cubicBezTo>
                  <a:cubicBezTo>
                    <a:pt x="583" y="762"/>
                    <a:pt x="582" y="764"/>
                    <a:pt x="586" y="764"/>
                  </a:cubicBezTo>
                  <a:cubicBezTo>
                    <a:pt x="587" y="769"/>
                    <a:pt x="597" y="765"/>
                    <a:pt x="600" y="765"/>
                  </a:cubicBezTo>
                  <a:cubicBezTo>
                    <a:pt x="604" y="765"/>
                    <a:pt x="605" y="770"/>
                    <a:pt x="608" y="770"/>
                  </a:cubicBezTo>
                  <a:cubicBezTo>
                    <a:pt x="617" y="770"/>
                    <a:pt x="624" y="765"/>
                    <a:pt x="627" y="759"/>
                  </a:cubicBezTo>
                  <a:cubicBezTo>
                    <a:pt x="628" y="760"/>
                    <a:pt x="629" y="759"/>
                    <a:pt x="630" y="759"/>
                  </a:cubicBezTo>
                  <a:cubicBezTo>
                    <a:pt x="634" y="759"/>
                    <a:pt x="636" y="749"/>
                    <a:pt x="645" y="749"/>
                  </a:cubicBezTo>
                  <a:cubicBezTo>
                    <a:pt x="654" y="749"/>
                    <a:pt x="644" y="772"/>
                    <a:pt x="654" y="772"/>
                  </a:cubicBezTo>
                  <a:cubicBezTo>
                    <a:pt x="664" y="772"/>
                    <a:pt x="668" y="764"/>
                    <a:pt x="677" y="764"/>
                  </a:cubicBezTo>
                  <a:cubicBezTo>
                    <a:pt x="682" y="764"/>
                    <a:pt x="686" y="764"/>
                    <a:pt x="692" y="765"/>
                  </a:cubicBezTo>
                  <a:cubicBezTo>
                    <a:pt x="692" y="763"/>
                    <a:pt x="692" y="763"/>
                    <a:pt x="692" y="763"/>
                  </a:cubicBezTo>
                  <a:cubicBezTo>
                    <a:pt x="690" y="753"/>
                    <a:pt x="688" y="750"/>
                    <a:pt x="677" y="748"/>
                  </a:cubicBezTo>
                  <a:cubicBezTo>
                    <a:pt x="678" y="739"/>
                    <a:pt x="687" y="719"/>
                    <a:pt x="694" y="719"/>
                  </a:cubicBezTo>
                  <a:cubicBezTo>
                    <a:pt x="735" y="719"/>
                    <a:pt x="763" y="698"/>
                    <a:pt x="763" y="649"/>
                  </a:cubicBezTo>
                  <a:cubicBezTo>
                    <a:pt x="785" y="645"/>
                    <a:pt x="787" y="618"/>
                    <a:pt x="800" y="620"/>
                  </a:cubicBezTo>
                  <a:cubicBezTo>
                    <a:pt x="836" y="624"/>
                    <a:pt x="822" y="600"/>
                    <a:pt x="829" y="593"/>
                  </a:cubicBezTo>
                  <a:cubicBezTo>
                    <a:pt x="847" y="578"/>
                    <a:pt x="873" y="578"/>
                    <a:pt x="895" y="565"/>
                  </a:cubicBezTo>
                  <a:cubicBezTo>
                    <a:pt x="898" y="563"/>
                    <a:pt x="906" y="554"/>
                    <a:pt x="913" y="554"/>
                  </a:cubicBezTo>
                  <a:cubicBezTo>
                    <a:pt x="924" y="554"/>
                    <a:pt x="943" y="567"/>
                    <a:pt x="961" y="567"/>
                  </a:cubicBezTo>
                  <a:cubicBezTo>
                    <a:pt x="986" y="567"/>
                    <a:pt x="981" y="534"/>
                    <a:pt x="994" y="534"/>
                  </a:cubicBezTo>
                  <a:cubicBezTo>
                    <a:pt x="1002" y="534"/>
                    <a:pt x="1029" y="538"/>
                    <a:pt x="1032" y="545"/>
                  </a:cubicBezTo>
                  <a:cubicBezTo>
                    <a:pt x="1042" y="573"/>
                    <a:pt x="1060" y="558"/>
                    <a:pt x="1072" y="558"/>
                  </a:cubicBezTo>
                  <a:cubicBezTo>
                    <a:pt x="1099" y="558"/>
                    <a:pt x="1107" y="580"/>
                    <a:pt x="1135" y="580"/>
                  </a:cubicBezTo>
                  <a:cubicBezTo>
                    <a:pt x="1160" y="580"/>
                    <a:pt x="1192" y="557"/>
                    <a:pt x="1224" y="569"/>
                  </a:cubicBezTo>
                  <a:cubicBezTo>
                    <a:pt x="1266" y="586"/>
                    <a:pt x="1245" y="512"/>
                    <a:pt x="1301" y="512"/>
                  </a:cubicBezTo>
                  <a:cubicBezTo>
                    <a:pt x="1340" y="512"/>
                    <a:pt x="1339" y="543"/>
                    <a:pt x="1354" y="567"/>
                  </a:cubicBezTo>
                  <a:cubicBezTo>
                    <a:pt x="1360" y="576"/>
                    <a:pt x="1379" y="577"/>
                    <a:pt x="1387" y="585"/>
                  </a:cubicBezTo>
                  <a:cubicBezTo>
                    <a:pt x="1393" y="590"/>
                    <a:pt x="1398" y="607"/>
                    <a:pt x="1411" y="607"/>
                  </a:cubicBezTo>
                  <a:cubicBezTo>
                    <a:pt x="1426" y="607"/>
                    <a:pt x="1428" y="593"/>
                    <a:pt x="1446" y="593"/>
                  </a:cubicBezTo>
                  <a:cubicBezTo>
                    <a:pt x="1446" y="604"/>
                    <a:pt x="1446" y="604"/>
                    <a:pt x="1446" y="604"/>
                  </a:cubicBezTo>
                  <a:cubicBezTo>
                    <a:pt x="1437" y="614"/>
                    <a:pt x="1433" y="638"/>
                    <a:pt x="1422" y="644"/>
                  </a:cubicBezTo>
                  <a:cubicBezTo>
                    <a:pt x="1412" y="650"/>
                    <a:pt x="1394" y="651"/>
                    <a:pt x="1400" y="655"/>
                  </a:cubicBezTo>
                  <a:cubicBezTo>
                    <a:pt x="1415" y="665"/>
                    <a:pt x="1398" y="684"/>
                    <a:pt x="1398" y="68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47">
              <a:extLst>
                <a:ext uri="{FF2B5EF4-FFF2-40B4-BE49-F238E27FC236}">
                  <a16:creationId xmlns:a16="http://schemas.microsoft.com/office/drawing/2014/main" id="{27AB6B29-4C50-1640-88BC-E31D64D10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988" y="1879600"/>
              <a:ext cx="1023938" cy="646113"/>
            </a:xfrm>
            <a:custGeom>
              <a:avLst/>
              <a:gdLst/>
              <a:ahLst/>
              <a:cxnLst>
                <a:cxn ang="0">
                  <a:pos x="585" y="307"/>
                </a:cxn>
                <a:cxn ang="0">
                  <a:pos x="573" y="287"/>
                </a:cxn>
                <a:cxn ang="0">
                  <a:pos x="614" y="256"/>
                </a:cxn>
                <a:cxn ang="0">
                  <a:pos x="588" y="246"/>
                </a:cxn>
                <a:cxn ang="0">
                  <a:pos x="570" y="255"/>
                </a:cxn>
                <a:cxn ang="0">
                  <a:pos x="552" y="236"/>
                </a:cxn>
                <a:cxn ang="0">
                  <a:pos x="590" y="209"/>
                </a:cxn>
                <a:cxn ang="0">
                  <a:pos x="606" y="212"/>
                </a:cxn>
                <a:cxn ang="0">
                  <a:pos x="634" y="216"/>
                </a:cxn>
                <a:cxn ang="0">
                  <a:pos x="648" y="231"/>
                </a:cxn>
                <a:cxn ang="0">
                  <a:pos x="648" y="248"/>
                </a:cxn>
                <a:cxn ang="0">
                  <a:pos x="666" y="254"/>
                </a:cxn>
                <a:cxn ang="0">
                  <a:pos x="659" y="264"/>
                </a:cxn>
                <a:cxn ang="0">
                  <a:pos x="665" y="275"/>
                </a:cxn>
                <a:cxn ang="0">
                  <a:pos x="664" y="290"/>
                </a:cxn>
                <a:cxn ang="0">
                  <a:pos x="668" y="295"/>
                </a:cxn>
                <a:cxn ang="0">
                  <a:pos x="690" y="286"/>
                </a:cxn>
                <a:cxn ang="0">
                  <a:pos x="683" y="232"/>
                </a:cxn>
                <a:cxn ang="0">
                  <a:pos x="688" y="210"/>
                </a:cxn>
                <a:cxn ang="0">
                  <a:pos x="721" y="172"/>
                </a:cxn>
                <a:cxn ang="0">
                  <a:pos x="745" y="132"/>
                </a:cxn>
                <a:cxn ang="0">
                  <a:pos x="769" y="81"/>
                </a:cxn>
                <a:cxn ang="0">
                  <a:pos x="710" y="73"/>
                </a:cxn>
                <a:cxn ang="0">
                  <a:pos x="624" y="0"/>
                </a:cxn>
                <a:cxn ang="0">
                  <a:pos x="458" y="68"/>
                </a:cxn>
                <a:cxn ang="0">
                  <a:pos x="355" y="33"/>
                </a:cxn>
                <a:cxn ang="0">
                  <a:pos x="284" y="55"/>
                </a:cxn>
                <a:cxn ang="0">
                  <a:pos x="218" y="53"/>
                </a:cxn>
                <a:cxn ang="0">
                  <a:pos x="123" y="108"/>
                </a:cxn>
                <a:cxn ang="0">
                  <a:pos x="17" y="207"/>
                </a:cxn>
                <a:cxn ang="0">
                  <a:pos x="15" y="251"/>
                </a:cxn>
                <a:cxn ang="0">
                  <a:pos x="25" y="261"/>
                </a:cxn>
                <a:cxn ang="0">
                  <a:pos x="50" y="280"/>
                </a:cxn>
                <a:cxn ang="0">
                  <a:pos x="83" y="284"/>
                </a:cxn>
                <a:cxn ang="0">
                  <a:pos x="73" y="317"/>
                </a:cxn>
                <a:cxn ang="0">
                  <a:pos x="63" y="326"/>
                </a:cxn>
                <a:cxn ang="0">
                  <a:pos x="73" y="343"/>
                </a:cxn>
                <a:cxn ang="0">
                  <a:pos x="110" y="357"/>
                </a:cxn>
                <a:cxn ang="0">
                  <a:pos x="132" y="373"/>
                </a:cxn>
                <a:cxn ang="0">
                  <a:pos x="160" y="384"/>
                </a:cxn>
                <a:cxn ang="0">
                  <a:pos x="186" y="382"/>
                </a:cxn>
                <a:cxn ang="0">
                  <a:pos x="210" y="381"/>
                </a:cxn>
                <a:cxn ang="0">
                  <a:pos x="255" y="372"/>
                </a:cxn>
                <a:cxn ang="0">
                  <a:pos x="275" y="366"/>
                </a:cxn>
                <a:cxn ang="0">
                  <a:pos x="282" y="362"/>
                </a:cxn>
                <a:cxn ang="0">
                  <a:pos x="316" y="400"/>
                </a:cxn>
                <a:cxn ang="0">
                  <a:pos x="306" y="439"/>
                </a:cxn>
                <a:cxn ang="0">
                  <a:pos x="324" y="450"/>
                </a:cxn>
                <a:cxn ang="0">
                  <a:pos x="346" y="467"/>
                </a:cxn>
                <a:cxn ang="0">
                  <a:pos x="351" y="472"/>
                </a:cxn>
                <a:cxn ang="0">
                  <a:pos x="353" y="457"/>
                </a:cxn>
                <a:cxn ang="0">
                  <a:pos x="379" y="454"/>
                </a:cxn>
                <a:cxn ang="0">
                  <a:pos x="416" y="453"/>
                </a:cxn>
                <a:cxn ang="0">
                  <a:pos x="431" y="470"/>
                </a:cxn>
                <a:cxn ang="0">
                  <a:pos x="454" y="486"/>
                </a:cxn>
                <a:cxn ang="0">
                  <a:pos x="476" y="470"/>
                </a:cxn>
                <a:cxn ang="0">
                  <a:pos x="503" y="455"/>
                </a:cxn>
                <a:cxn ang="0">
                  <a:pos x="552" y="439"/>
                </a:cxn>
                <a:cxn ang="0">
                  <a:pos x="576" y="406"/>
                </a:cxn>
                <a:cxn ang="0">
                  <a:pos x="604" y="355"/>
                </a:cxn>
                <a:cxn ang="0">
                  <a:pos x="586" y="307"/>
                </a:cxn>
              </a:cxnLst>
              <a:rect l="0" t="0" r="r" b="b"/>
              <a:pathLst>
                <a:path w="769" h="486">
                  <a:moveTo>
                    <a:pt x="586" y="307"/>
                  </a:moveTo>
                  <a:cubicBezTo>
                    <a:pt x="585" y="307"/>
                    <a:pt x="585" y="307"/>
                    <a:pt x="585" y="307"/>
                  </a:cubicBezTo>
                  <a:cubicBezTo>
                    <a:pt x="585" y="307"/>
                    <a:pt x="585" y="300"/>
                    <a:pt x="585" y="298"/>
                  </a:cubicBezTo>
                  <a:cubicBezTo>
                    <a:pt x="582" y="298"/>
                    <a:pt x="573" y="294"/>
                    <a:pt x="573" y="287"/>
                  </a:cubicBezTo>
                  <a:cubicBezTo>
                    <a:pt x="573" y="282"/>
                    <a:pt x="581" y="282"/>
                    <a:pt x="582" y="276"/>
                  </a:cubicBezTo>
                  <a:cubicBezTo>
                    <a:pt x="586" y="264"/>
                    <a:pt x="605" y="264"/>
                    <a:pt x="614" y="256"/>
                  </a:cubicBezTo>
                  <a:cubicBezTo>
                    <a:pt x="611" y="251"/>
                    <a:pt x="604" y="256"/>
                    <a:pt x="598" y="252"/>
                  </a:cubicBezTo>
                  <a:cubicBezTo>
                    <a:pt x="595" y="250"/>
                    <a:pt x="593" y="246"/>
                    <a:pt x="588" y="246"/>
                  </a:cubicBezTo>
                  <a:cubicBezTo>
                    <a:pt x="585" y="246"/>
                    <a:pt x="585" y="256"/>
                    <a:pt x="582" y="256"/>
                  </a:cubicBezTo>
                  <a:cubicBezTo>
                    <a:pt x="578" y="256"/>
                    <a:pt x="574" y="257"/>
                    <a:pt x="570" y="255"/>
                  </a:cubicBezTo>
                  <a:cubicBezTo>
                    <a:pt x="565" y="252"/>
                    <a:pt x="567" y="247"/>
                    <a:pt x="562" y="243"/>
                  </a:cubicBezTo>
                  <a:cubicBezTo>
                    <a:pt x="560" y="242"/>
                    <a:pt x="552" y="240"/>
                    <a:pt x="552" y="236"/>
                  </a:cubicBezTo>
                  <a:cubicBezTo>
                    <a:pt x="552" y="227"/>
                    <a:pt x="565" y="230"/>
                    <a:pt x="571" y="225"/>
                  </a:cubicBezTo>
                  <a:cubicBezTo>
                    <a:pt x="577" y="221"/>
                    <a:pt x="587" y="215"/>
                    <a:pt x="590" y="209"/>
                  </a:cubicBezTo>
                  <a:cubicBezTo>
                    <a:pt x="591" y="208"/>
                    <a:pt x="593" y="203"/>
                    <a:pt x="597" y="203"/>
                  </a:cubicBezTo>
                  <a:cubicBezTo>
                    <a:pt x="601" y="203"/>
                    <a:pt x="606" y="209"/>
                    <a:pt x="606" y="212"/>
                  </a:cubicBezTo>
                  <a:cubicBezTo>
                    <a:pt x="606" y="219"/>
                    <a:pt x="597" y="222"/>
                    <a:pt x="597" y="230"/>
                  </a:cubicBezTo>
                  <a:cubicBezTo>
                    <a:pt x="610" y="230"/>
                    <a:pt x="620" y="216"/>
                    <a:pt x="634" y="216"/>
                  </a:cubicBezTo>
                  <a:cubicBezTo>
                    <a:pt x="639" y="216"/>
                    <a:pt x="641" y="221"/>
                    <a:pt x="648" y="221"/>
                  </a:cubicBezTo>
                  <a:cubicBezTo>
                    <a:pt x="646" y="226"/>
                    <a:pt x="648" y="226"/>
                    <a:pt x="648" y="231"/>
                  </a:cubicBezTo>
                  <a:cubicBezTo>
                    <a:pt x="648" y="235"/>
                    <a:pt x="643" y="235"/>
                    <a:pt x="643" y="240"/>
                  </a:cubicBezTo>
                  <a:cubicBezTo>
                    <a:pt x="643" y="242"/>
                    <a:pt x="645" y="248"/>
                    <a:pt x="648" y="248"/>
                  </a:cubicBezTo>
                  <a:cubicBezTo>
                    <a:pt x="649" y="248"/>
                    <a:pt x="651" y="245"/>
                    <a:pt x="654" y="245"/>
                  </a:cubicBezTo>
                  <a:cubicBezTo>
                    <a:pt x="659" y="245"/>
                    <a:pt x="666" y="249"/>
                    <a:pt x="666" y="254"/>
                  </a:cubicBezTo>
                  <a:cubicBezTo>
                    <a:pt x="666" y="257"/>
                    <a:pt x="662" y="260"/>
                    <a:pt x="659" y="260"/>
                  </a:cubicBezTo>
                  <a:cubicBezTo>
                    <a:pt x="659" y="264"/>
                    <a:pt x="659" y="264"/>
                    <a:pt x="659" y="264"/>
                  </a:cubicBezTo>
                  <a:cubicBezTo>
                    <a:pt x="660" y="265"/>
                    <a:pt x="660" y="267"/>
                    <a:pt x="663" y="268"/>
                  </a:cubicBezTo>
                  <a:cubicBezTo>
                    <a:pt x="663" y="270"/>
                    <a:pt x="665" y="272"/>
                    <a:pt x="665" y="275"/>
                  </a:cubicBezTo>
                  <a:cubicBezTo>
                    <a:pt x="665" y="276"/>
                    <a:pt x="661" y="282"/>
                    <a:pt x="661" y="285"/>
                  </a:cubicBezTo>
                  <a:cubicBezTo>
                    <a:pt x="661" y="287"/>
                    <a:pt x="661" y="289"/>
                    <a:pt x="664" y="290"/>
                  </a:cubicBezTo>
                  <a:cubicBezTo>
                    <a:pt x="663" y="292"/>
                    <a:pt x="661" y="293"/>
                    <a:pt x="661" y="295"/>
                  </a:cubicBezTo>
                  <a:cubicBezTo>
                    <a:pt x="668" y="295"/>
                    <a:pt x="668" y="295"/>
                    <a:pt x="668" y="295"/>
                  </a:cubicBezTo>
                  <a:cubicBezTo>
                    <a:pt x="670" y="293"/>
                    <a:pt x="671" y="293"/>
                    <a:pt x="676" y="291"/>
                  </a:cubicBezTo>
                  <a:cubicBezTo>
                    <a:pt x="676" y="287"/>
                    <a:pt x="687" y="287"/>
                    <a:pt x="690" y="286"/>
                  </a:cubicBezTo>
                  <a:cubicBezTo>
                    <a:pt x="696" y="284"/>
                    <a:pt x="699" y="279"/>
                    <a:pt x="699" y="269"/>
                  </a:cubicBezTo>
                  <a:cubicBezTo>
                    <a:pt x="699" y="252"/>
                    <a:pt x="692" y="242"/>
                    <a:pt x="683" y="232"/>
                  </a:cubicBezTo>
                  <a:cubicBezTo>
                    <a:pt x="679" y="228"/>
                    <a:pt x="674" y="224"/>
                    <a:pt x="675" y="217"/>
                  </a:cubicBezTo>
                  <a:cubicBezTo>
                    <a:pt x="680" y="217"/>
                    <a:pt x="685" y="214"/>
                    <a:pt x="688" y="210"/>
                  </a:cubicBezTo>
                  <a:cubicBezTo>
                    <a:pt x="691" y="207"/>
                    <a:pt x="699" y="203"/>
                    <a:pt x="701" y="199"/>
                  </a:cubicBezTo>
                  <a:cubicBezTo>
                    <a:pt x="707" y="187"/>
                    <a:pt x="710" y="180"/>
                    <a:pt x="721" y="172"/>
                  </a:cubicBezTo>
                  <a:cubicBezTo>
                    <a:pt x="721" y="172"/>
                    <a:pt x="738" y="153"/>
                    <a:pt x="723" y="143"/>
                  </a:cubicBezTo>
                  <a:cubicBezTo>
                    <a:pt x="717" y="139"/>
                    <a:pt x="735" y="138"/>
                    <a:pt x="745" y="132"/>
                  </a:cubicBezTo>
                  <a:cubicBezTo>
                    <a:pt x="756" y="126"/>
                    <a:pt x="760" y="102"/>
                    <a:pt x="769" y="92"/>
                  </a:cubicBezTo>
                  <a:cubicBezTo>
                    <a:pt x="769" y="81"/>
                    <a:pt x="769" y="81"/>
                    <a:pt x="769" y="81"/>
                  </a:cubicBezTo>
                  <a:cubicBezTo>
                    <a:pt x="751" y="81"/>
                    <a:pt x="749" y="95"/>
                    <a:pt x="734" y="95"/>
                  </a:cubicBezTo>
                  <a:cubicBezTo>
                    <a:pt x="721" y="95"/>
                    <a:pt x="716" y="78"/>
                    <a:pt x="710" y="73"/>
                  </a:cubicBezTo>
                  <a:cubicBezTo>
                    <a:pt x="702" y="65"/>
                    <a:pt x="683" y="64"/>
                    <a:pt x="677" y="55"/>
                  </a:cubicBezTo>
                  <a:cubicBezTo>
                    <a:pt x="662" y="31"/>
                    <a:pt x="663" y="0"/>
                    <a:pt x="624" y="0"/>
                  </a:cubicBezTo>
                  <a:cubicBezTo>
                    <a:pt x="568" y="0"/>
                    <a:pt x="589" y="74"/>
                    <a:pt x="547" y="57"/>
                  </a:cubicBezTo>
                  <a:cubicBezTo>
                    <a:pt x="515" y="45"/>
                    <a:pt x="483" y="68"/>
                    <a:pt x="458" y="68"/>
                  </a:cubicBezTo>
                  <a:cubicBezTo>
                    <a:pt x="430" y="68"/>
                    <a:pt x="422" y="46"/>
                    <a:pt x="395" y="46"/>
                  </a:cubicBezTo>
                  <a:cubicBezTo>
                    <a:pt x="383" y="46"/>
                    <a:pt x="365" y="61"/>
                    <a:pt x="355" y="33"/>
                  </a:cubicBezTo>
                  <a:cubicBezTo>
                    <a:pt x="352" y="26"/>
                    <a:pt x="325" y="22"/>
                    <a:pt x="317" y="22"/>
                  </a:cubicBezTo>
                  <a:cubicBezTo>
                    <a:pt x="304" y="22"/>
                    <a:pt x="309" y="55"/>
                    <a:pt x="284" y="55"/>
                  </a:cubicBezTo>
                  <a:cubicBezTo>
                    <a:pt x="266" y="55"/>
                    <a:pt x="247" y="42"/>
                    <a:pt x="236" y="42"/>
                  </a:cubicBezTo>
                  <a:cubicBezTo>
                    <a:pt x="229" y="42"/>
                    <a:pt x="221" y="51"/>
                    <a:pt x="218" y="53"/>
                  </a:cubicBezTo>
                  <a:cubicBezTo>
                    <a:pt x="196" y="66"/>
                    <a:pt x="170" y="66"/>
                    <a:pt x="152" y="81"/>
                  </a:cubicBezTo>
                  <a:cubicBezTo>
                    <a:pt x="145" y="88"/>
                    <a:pt x="159" y="112"/>
                    <a:pt x="123" y="108"/>
                  </a:cubicBezTo>
                  <a:cubicBezTo>
                    <a:pt x="110" y="106"/>
                    <a:pt x="108" y="133"/>
                    <a:pt x="86" y="137"/>
                  </a:cubicBezTo>
                  <a:cubicBezTo>
                    <a:pt x="86" y="186"/>
                    <a:pt x="58" y="207"/>
                    <a:pt x="17" y="207"/>
                  </a:cubicBezTo>
                  <a:cubicBezTo>
                    <a:pt x="10" y="207"/>
                    <a:pt x="1" y="227"/>
                    <a:pt x="0" y="236"/>
                  </a:cubicBezTo>
                  <a:cubicBezTo>
                    <a:pt x="11" y="238"/>
                    <a:pt x="13" y="241"/>
                    <a:pt x="15" y="251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5" y="261"/>
                    <a:pt x="19" y="259"/>
                    <a:pt x="25" y="261"/>
                  </a:cubicBezTo>
                  <a:cubicBezTo>
                    <a:pt x="30" y="262"/>
                    <a:pt x="28" y="268"/>
                    <a:pt x="31" y="271"/>
                  </a:cubicBezTo>
                  <a:cubicBezTo>
                    <a:pt x="37" y="277"/>
                    <a:pt x="42" y="277"/>
                    <a:pt x="50" y="280"/>
                  </a:cubicBezTo>
                  <a:cubicBezTo>
                    <a:pt x="58" y="279"/>
                    <a:pt x="61" y="272"/>
                    <a:pt x="69" y="272"/>
                  </a:cubicBezTo>
                  <a:cubicBezTo>
                    <a:pt x="73" y="272"/>
                    <a:pt x="83" y="280"/>
                    <a:pt x="83" y="284"/>
                  </a:cubicBezTo>
                  <a:cubicBezTo>
                    <a:pt x="83" y="296"/>
                    <a:pt x="66" y="294"/>
                    <a:pt x="66" y="306"/>
                  </a:cubicBezTo>
                  <a:cubicBezTo>
                    <a:pt x="66" y="311"/>
                    <a:pt x="73" y="312"/>
                    <a:pt x="73" y="317"/>
                  </a:cubicBezTo>
                  <a:cubicBezTo>
                    <a:pt x="73" y="323"/>
                    <a:pt x="68" y="322"/>
                    <a:pt x="63" y="322"/>
                  </a:cubicBezTo>
                  <a:cubicBezTo>
                    <a:pt x="63" y="326"/>
                    <a:pt x="63" y="326"/>
                    <a:pt x="63" y="326"/>
                  </a:cubicBezTo>
                  <a:cubicBezTo>
                    <a:pt x="64" y="331"/>
                    <a:pt x="64" y="335"/>
                    <a:pt x="65" y="340"/>
                  </a:cubicBezTo>
                  <a:cubicBezTo>
                    <a:pt x="66" y="343"/>
                    <a:pt x="71" y="342"/>
                    <a:pt x="73" y="343"/>
                  </a:cubicBezTo>
                  <a:cubicBezTo>
                    <a:pt x="80" y="345"/>
                    <a:pt x="83" y="351"/>
                    <a:pt x="91" y="353"/>
                  </a:cubicBezTo>
                  <a:cubicBezTo>
                    <a:pt x="100" y="355"/>
                    <a:pt x="105" y="352"/>
                    <a:pt x="110" y="357"/>
                  </a:cubicBezTo>
                  <a:cubicBezTo>
                    <a:pt x="116" y="363"/>
                    <a:pt x="120" y="361"/>
                    <a:pt x="127" y="364"/>
                  </a:cubicBezTo>
                  <a:cubicBezTo>
                    <a:pt x="130" y="366"/>
                    <a:pt x="130" y="369"/>
                    <a:pt x="132" y="373"/>
                  </a:cubicBezTo>
                  <a:cubicBezTo>
                    <a:pt x="133" y="376"/>
                    <a:pt x="137" y="372"/>
                    <a:pt x="139" y="373"/>
                  </a:cubicBezTo>
                  <a:cubicBezTo>
                    <a:pt x="146" y="378"/>
                    <a:pt x="150" y="384"/>
                    <a:pt x="160" y="384"/>
                  </a:cubicBezTo>
                  <a:cubicBezTo>
                    <a:pt x="166" y="384"/>
                    <a:pt x="172" y="384"/>
                    <a:pt x="178" y="384"/>
                  </a:cubicBezTo>
                  <a:cubicBezTo>
                    <a:pt x="182" y="384"/>
                    <a:pt x="184" y="382"/>
                    <a:pt x="186" y="382"/>
                  </a:cubicBezTo>
                  <a:cubicBezTo>
                    <a:pt x="189" y="382"/>
                    <a:pt x="190" y="389"/>
                    <a:pt x="191" y="392"/>
                  </a:cubicBezTo>
                  <a:cubicBezTo>
                    <a:pt x="197" y="389"/>
                    <a:pt x="199" y="381"/>
                    <a:pt x="210" y="381"/>
                  </a:cubicBezTo>
                  <a:cubicBezTo>
                    <a:pt x="219" y="381"/>
                    <a:pt x="224" y="386"/>
                    <a:pt x="231" y="386"/>
                  </a:cubicBezTo>
                  <a:cubicBezTo>
                    <a:pt x="238" y="386"/>
                    <a:pt x="252" y="374"/>
                    <a:pt x="255" y="372"/>
                  </a:cubicBezTo>
                  <a:cubicBezTo>
                    <a:pt x="258" y="370"/>
                    <a:pt x="259" y="369"/>
                    <a:pt x="260" y="367"/>
                  </a:cubicBezTo>
                  <a:cubicBezTo>
                    <a:pt x="264" y="363"/>
                    <a:pt x="270" y="368"/>
                    <a:pt x="275" y="366"/>
                  </a:cubicBezTo>
                  <a:cubicBezTo>
                    <a:pt x="279" y="362"/>
                    <a:pt x="279" y="362"/>
                    <a:pt x="279" y="362"/>
                  </a:cubicBezTo>
                  <a:cubicBezTo>
                    <a:pt x="282" y="362"/>
                    <a:pt x="282" y="362"/>
                    <a:pt x="282" y="362"/>
                  </a:cubicBezTo>
                  <a:cubicBezTo>
                    <a:pt x="285" y="377"/>
                    <a:pt x="294" y="376"/>
                    <a:pt x="305" y="381"/>
                  </a:cubicBezTo>
                  <a:cubicBezTo>
                    <a:pt x="309" y="388"/>
                    <a:pt x="316" y="391"/>
                    <a:pt x="316" y="400"/>
                  </a:cubicBezTo>
                  <a:cubicBezTo>
                    <a:pt x="316" y="417"/>
                    <a:pt x="304" y="418"/>
                    <a:pt x="304" y="434"/>
                  </a:cubicBezTo>
                  <a:cubicBezTo>
                    <a:pt x="304" y="436"/>
                    <a:pt x="305" y="439"/>
                    <a:pt x="306" y="439"/>
                  </a:cubicBezTo>
                  <a:cubicBezTo>
                    <a:pt x="309" y="439"/>
                    <a:pt x="312" y="436"/>
                    <a:pt x="315" y="436"/>
                  </a:cubicBezTo>
                  <a:cubicBezTo>
                    <a:pt x="319" y="436"/>
                    <a:pt x="320" y="449"/>
                    <a:pt x="324" y="450"/>
                  </a:cubicBezTo>
                  <a:cubicBezTo>
                    <a:pt x="324" y="459"/>
                    <a:pt x="330" y="468"/>
                    <a:pt x="338" y="468"/>
                  </a:cubicBezTo>
                  <a:cubicBezTo>
                    <a:pt x="342" y="468"/>
                    <a:pt x="343" y="467"/>
                    <a:pt x="346" y="467"/>
                  </a:cubicBezTo>
                  <a:cubicBezTo>
                    <a:pt x="348" y="467"/>
                    <a:pt x="348" y="467"/>
                    <a:pt x="348" y="467"/>
                  </a:cubicBezTo>
                  <a:cubicBezTo>
                    <a:pt x="348" y="471"/>
                    <a:pt x="350" y="472"/>
                    <a:pt x="351" y="472"/>
                  </a:cubicBezTo>
                  <a:cubicBezTo>
                    <a:pt x="352" y="472"/>
                    <a:pt x="353" y="470"/>
                    <a:pt x="353" y="468"/>
                  </a:cubicBezTo>
                  <a:cubicBezTo>
                    <a:pt x="353" y="464"/>
                    <a:pt x="353" y="461"/>
                    <a:pt x="353" y="457"/>
                  </a:cubicBezTo>
                  <a:cubicBezTo>
                    <a:pt x="353" y="457"/>
                    <a:pt x="363" y="454"/>
                    <a:pt x="365" y="454"/>
                  </a:cubicBezTo>
                  <a:cubicBezTo>
                    <a:pt x="379" y="454"/>
                    <a:pt x="379" y="454"/>
                    <a:pt x="379" y="454"/>
                  </a:cubicBezTo>
                  <a:cubicBezTo>
                    <a:pt x="385" y="457"/>
                    <a:pt x="390" y="448"/>
                    <a:pt x="397" y="448"/>
                  </a:cubicBezTo>
                  <a:cubicBezTo>
                    <a:pt x="404" y="448"/>
                    <a:pt x="408" y="453"/>
                    <a:pt x="416" y="453"/>
                  </a:cubicBezTo>
                  <a:cubicBezTo>
                    <a:pt x="416" y="464"/>
                    <a:pt x="424" y="468"/>
                    <a:pt x="431" y="470"/>
                  </a:cubicBezTo>
                  <a:cubicBezTo>
                    <a:pt x="431" y="470"/>
                    <a:pt x="431" y="470"/>
                    <a:pt x="431" y="470"/>
                  </a:cubicBezTo>
                  <a:cubicBezTo>
                    <a:pt x="439" y="474"/>
                    <a:pt x="444" y="471"/>
                    <a:pt x="452" y="475"/>
                  </a:cubicBezTo>
                  <a:cubicBezTo>
                    <a:pt x="452" y="477"/>
                    <a:pt x="451" y="486"/>
                    <a:pt x="454" y="486"/>
                  </a:cubicBezTo>
                  <a:cubicBezTo>
                    <a:pt x="459" y="486"/>
                    <a:pt x="457" y="480"/>
                    <a:pt x="460" y="477"/>
                  </a:cubicBezTo>
                  <a:cubicBezTo>
                    <a:pt x="463" y="474"/>
                    <a:pt x="472" y="472"/>
                    <a:pt x="476" y="470"/>
                  </a:cubicBezTo>
                  <a:cubicBezTo>
                    <a:pt x="484" y="466"/>
                    <a:pt x="492" y="468"/>
                    <a:pt x="498" y="463"/>
                  </a:cubicBezTo>
                  <a:cubicBezTo>
                    <a:pt x="498" y="463"/>
                    <a:pt x="502" y="455"/>
                    <a:pt x="503" y="455"/>
                  </a:cubicBezTo>
                  <a:cubicBezTo>
                    <a:pt x="507" y="455"/>
                    <a:pt x="510" y="458"/>
                    <a:pt x="514" y="458"/>
                  </a:cubicBezTo>
                  <a:cubicBezTo>
                    <a:pt x="534" y="458"/>
                    <a:pt x="539" y="446"/>
                    <a:pt x="552" y="439"/>
                  </a:cubicBezTo>
                  <a:cubicBezTo>
                    <a:pt x="555" y="437"/>
                    <a:pt x="557" y="435"/>
                    <a:pt x="558" y="431"/>
                  </a:cubicBezTo>
                  <a:cubicBezTo>
                    <a:pt x="569" y="431"/>
                    <a:pt x="572" y="414"/>
                    <a:pt x="576" y="406"/>
                  </a:cubicBezTo>
                  <a:cubicBezTo>
                    <a:pt x="578" y="401"/>
                    <a:pt x="590" y="383"/>
                    <a:pt x="597" y="382"/>
                  </a:cubicBezTo>
                  <a:cubicBezTo>
                    <a:pt x="597" y="372"/>
                    <a:pt x="604" y="368"/>
                    <a:pt x="604" y="355"/>
                  </a:cubicBezTo>
                  <a:cubicBezTo>
                    <a:pt x="604" y="336"/>
                    <a:pt x="599" y="329"/>
                    <a:pt x="591" y="317"/>
                  </a:cubicBezTo>
                  <a:cubicBezTo>
                    <a:pt x="590" y="315"/>
                    <a:pt x="590" y="309"/>
                    <a:pt x="586" y="3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48">
              <a:extLst>
                <a:ext uri="{FF2B5EF4-FFF2-40B4-BE49-F238E27FC236}">
                  <a16:creationId xmlns:a16="http://schemas.microsoft.com/office/drawing/2014/main" id="{17AFE64A-1ABC-8147-B73B-56739018A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175" y="1395413"/>
              <a:ext cx="58738" cy="25400"/>
            </a:xfrm>
            <a:custGeom>
              <a:avLst/>
              <a:gdLst/>
              <a:ahLst/>
              <a:cxnLst>
                <a:cxn ang="0">
                  <a:pos x="4" y="19"/>
                </a:cxn>
                <a:cxn ang="0">
                  <a:pos x="0" y="14"/>
                </a:cxn>
                <a:cxn ang="0">
                  <a:pos x="20" y="0"/>
                </a:cxn>
                <a:cxn ang="0">
                  <a:pos x="44" y="11"/>
                </a:cxn>
                <a:cxn ang="0">
                  <a:pos x="4" y="19"/>
                </a:cxn>
              </a:cxnLst>
              <a:rect l="0" t="0" r="r" b="b"/>
              <a:pathLst>
                <a:path w="44" h="19">
                  <a:moveTo>
                    <a:pt x="4" y="19"/>
                  </a:moveTo>
                  <a:cubicBezTo>
                    <a:pt x="1" y="19"/>
                    <a:pt x="0" y="17"/>
                    <a:pt x="0" y="14"/>
                  </a:cubicBezTo>
                  <a:cubicBezTo>
                    <a:pt x="0" y="8"/>
                    <a:pt x="13" y="0"/>
                    <a:pt x="20" y="0"/>
                  </a:cubicBezTo>
                  <a:cubicBezTo>
                    <a:pt x="27" y="0"/>
                    <a:pt x="44" y="4"/>
                    <a:pt x="44" y="11"/>
                  </a:cubicBezTo>
                  <a:cubicBezTo>
                    <a:pt x="44" y="17"/>
                    <a:pt x="9" y="19"/>
                    <a:pt x="4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49">
              <a:extLst>
                <a:ext uri="{FF2B5EF4-FFF2-40B4-BE49-F238E27FC236}">
                  <a16:creationId xmlns:a16="http://schemas.microsoft.com/office/drawing/2014/main" id="{8C5F346D-47C2-E74E-BC5A-7A9E0DF4A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375" y="1443038"/>
              <a:ext cx="23813" cy="14288"/>
            </a:xfrm>
            <a:custGeom>
              <a:avLst/>
              <a:gdLst/>
              <a:ahLst/>
              <a:cxnLst>
                <a:cxn ang="0">
                  <a:pos x="13" y="10"/>
                </a:cxn>
                <a:cxn ang="0">
                  <a:pos x="18" y="6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13" y="10"/>
                </a:cxn>
              </a:cxnLst>
              <a:rect l="0" t="0" r="r" b="b"/>
              <a:pathLst>
                <a:path w="18" h="10">
                  <a:moveTo>
                    <a:pt x="13" y="10"/>
                  </a:moveTo>
                  <a:cubicBezTo>
                    <a:pt x="15" y="10"/>
                    <a:pt x="18" y="8"/>
                    <a:pt x="18" y="6"/>
                  </a:cubicBezTo>
                  <a:cubicBezTo>
                    <a:pt x="18" y="3"/>
                    <a:pt x="15" y="2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7" y="10"/>
                    <a:pt x="13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50">
              <a:extLst>
                <a:ext uri="{FF2B5EF4-FFF2-40B4-BE49-F238E27FC236}">
                  <a16:creationId xmlns:a16="http://schemas.microsoft.com/office/drawing/2014/main" id="{8E903DF6-7AAC-C54E-9EE8-74EF13AD8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5" y="1257300"/>
              <a:ext cx="11113" cy="12700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3" y="0"/>
                </a:cxn>
                <a:cxn ang="0">
                  <a:pos x="0" y="7"/>
                </a:cxn>
                <a:cxn ang="0">
                  <a:pos x="3" y="10"/>
                </a:cxn>
                <a:cxn ang="0">
                  <a:pos x="8" y="4"/>
                </a:cxn>
                <a:cxn ang="0">
                  <a:pos x="6" y="4"/>
                </a:cxn>
                <a:cxn ang="0">
                  <a:pos x="8" y="5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0" y="4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7" y="10"/>
                    <a:pt x="7" y="6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51">
              <a:extLst>
                <a:ext uri="{FF2B5EF4-FFF2-40B4-BE49-F238E27FC236}">
                  <a16:creationId xmlns:a16="http://schemas.microsoft.com/office/drawing/2014/main" id="{86AFD1B0-31AA-1F42-9D81-9BA535147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988" y="1300163"/>
              <a:ext cx="26988" cy="15875"/>
            </a:xfrm>
            <a:custGeom>
              <a:avLst/>
              <a:gdLst/>
              <a:ahLst/>
              <a:cxnLst>
                <a:cxn ang="0">
                  <a:pos x="20" y="9"/>
                </a:cxn>
                <a:cxn ang="0">
                  <a:pos x="10" y="12"/>
                </a:cxn>
                <a:cxn ang="0">
                  <a:pos x="0" y="7"/>
                </a:cxn>
                <a:cxn ang="0">
                  <a:pos x="10" y="0"/>
                </a:cxn>
                <a:cxn ang="0">
                  <a:pos x="20" y="7"/>
                </a:cxn>
                <a:cxn ang="0">
                  <a:pos x="17" y="12"/>
                </a:cxn>
                <a:cxn ang="0">
                  <a:pos x="20" y="9"/>
                </a:cxn>
              </a:cxnLst>
              <a:rect l="0" t="0" r="r" b="b"/>
              <a:pathLst>
                <a:path w="20" h="12">
                  <a:moveTo>
                    <a:pt x="20" y="9"/>
                  </a:moveTo>
                  <a:cubicBezTo>
                    <a:pt x="17" y="11"/>
                    <a:pt x="14" y="12"/>
                    <a:pt x="10" y="12"/>
                  </a:cubicBezTo>
                  <a:cubicBezTo>
                    <a:pt x="5" y="12"/>
                    <a:pt x="0" y="11"/>
                    <a:pt x="0" y="7"/>
                  </a:cubicBezTo>
                  <a:cubicBezTo>
                    <a:pt x="0" y="3"/>
                    <a:pt x="6" y="0"/>
                    <a:pt x="10" y="0"/>
                  </a:cubicBezTo>
                  <a:cubicBezTo>
                    <a:pt x="16" y="0"/>
                    <a:pt x="20" y="2"/>
                    <a:pt x="20" y="7"/>
                  </a:cubicBezTo>
                  <a:cubicBezTo>
                    <a:pt x="20" y="10"/>
                    <a:pt x="18" y="11"/>
                    <a:pt x="17" y="12"/>
                  </a:cubicBezTo>
                  <a:lnTo>
                    <a:pt x="20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52">
              <a:extLst>
                <a:ext uri="{FF2B5EF4-FFF2-40B4-BE49-F238E27FC236}">
                  <a16:creationId xmlns:a16="http://schemas.microsoft.com/office/drawing/2014/main" id="{6D360732-B48A-1B48-A3FE-5ACDA072B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3613" y="1128713"/>
              <a:ext cx="100013" cy="57150"/>
            </a:xfrm>
            <a:custGeom>
              <a:avLst/>
              <a:gdLst/>
              <a:ahLst/>
              <a:cxnLst>
                <a:cxn ang="0">
                  <a:pos x="6" y="43"/>
                </a:cxn>
                <a:cxn ang="0">
                  <a:pos x="0" y="37"/>
                </a:cxn>
                <a:cxn ang="0">
                  <a:pos x="8" y="27"/>
                </a:cxn>
                <a:cxn ang="0">
                  <a:pos x="39" y="0"/>
                </a:cxn>
                <a:cxn ang="0">
                  <a:pos x="45" y="0"/>
                </a:cxn>
                <a:cxn ang="0">
                  <a:pos x="44" y="10"/>
                </a:cxn>
                <a:cxn ang="0">
                  <a:pos x="52" y="6"/>
                </a:cxn>
                <a:cxn ang="0">
                  <a:pos x="76" y="23"/>
                </a:cxn>
                <a:cxn ang="0">
                  <a:pos x="45" y="34"/>
                </a:cxn>
                <a:cxn ang="0">
                  <a:pos x="30" y="37"/>
                </a:cxn>
                <a:cxn ang="0">
                  <a:pos x="6" y="43"/>
                </a:cxn>
              </a:cxnLst>
              <a:rect l="0" t="0" r="r" b="b"/>
              <a:pathLst>
                <a:path w="76" h="43">
                  <a:moveTo>
                    <a:pt x="6" y="43"/>
                  </a:moveTo>
                  <a:cubicBezTo>
                    <a:pt x="1" y="43"/>
                    <a:pt x="0" y="41"/>
                    <a:pt x="0" y="37"/>
                  </a:cubicBezTo>
                  <a:cubicBezTo>
                    <a:pt x="0" y="30"/>
                    <a:pt x="5" y="30"/>
                    <a:pt x="8" y="27"/>
                  </a:cubicBezTo>
                  <a:cubicBezTo>
                    <a:pt x="18" y="17"/>
                    <a:pt x="22" y="0"/>
                    <a:pt x="39" y="0"/>
                  </a:cubicBezTo>
                  <a:cubicBezTo>
                    <a:pt x="43" y="0"/>
                    <a:pt x="43" y="0"/>
                    <a:pt x="45" y="0"/>
                  </a:cubicBezTo>
                  <a:cubicBezTo>
                    <a:pt x="45" y="7"/>
                    <a:pt x="47" y="7"/>
                    <a:pt x="44" y="10"/>
                  </a:cubicBezTo>
                  <a:cubicBezTo>
                    <a:pt x="47" y="9"/>
                    <a:pt x="49" y="6"/>
                    <a:pt x="52" y="6"/>
                  </a:cubicBezTo>
                  <a:cubicBezTo>
                    <a:pt x="58" y="6"/>
                    <a:pt x="76" y="17"/>
                    <a:pt x="76" y="23"/>
                  </a:cubicBezTo>
                  <a:cubicBezTo>
                    <a:pt x="76" y="34"/>
                    <a:pt x="53" y="36"/>
                    <a:pt x="45" y="34"/>
                  </a:cubicBezTo>
                  <a:cubicBezTo>
                    <a:pt x="43" y="34"/>
                    <a:pt x="30" y="37"/>
                    <a:pt x="30" y="37"/>
                  </a:cubicBezTo>
                  <a:lnTo>
                    <a:pt x="6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53">
              <a:extLst>
                <a:ext uri="{FF2B5EF4-FFF2-40B4-BE49-F238E27FC236}">
                  <a16:creationId xmlns:a16="http://schemas.microsoft.com/office/drawing/2014/main" id="{AD42D6F7-4883-5D44-B5C6-889702EB4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1101725"/>
              <a:ext cx="39688" cy="2063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30" y="7"/>
                </a:cxn>
                <a:cxn ang="0">
                  <a:pos x="9" y="16"/>
                </a:cxn>
                <a:cxn ang="0">
                  <a:pos x="0" y="5"/>
                </a:cxn>
                <a:cxn ang="0">
                  <a:pos x="12" y="0"/>
                </a:cxn>
              </a:cxnLst>
              <a:rect l="0" t="0" r="r" b="b"/>
              <a:pathLst>
                <a:path w="30" h="16">
                  <a:moveTo>
                    <a:pt x="12" y="0"/>
                  </a:moveTo>
                  <a:cubicBezTo>
                    <a:pt x="14" y="0"/>
                    <a:pt x="26" y="6"/>
                    <a:pt x="30" y="7"/>
                  </a:cubicBezTo>
                  <a:cubicBezTo>
                    <a:pt x="29" y="15"/>
                    <a:pt x="14" y="16"/>
                    <a:pt x="9" y="16"/>
                  </a:cubicBezTo>
                  <a:cubicBezTo>
                    <a:pt x="6" y="16"/>
                    <a:pt x="0" y="9"/>
                    <a:pt x="0" y="5"/>
                  </a:cubicBezTo>
                  <a:cubicBezTo>
                    <a:pt x="0" y="0"/>
                    <a:pt x="9" y="0"/>
                    <a:pt x="1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54">
              <a:extLst>
                <a:ext uri="{FF2B5EF4-FFF2-40B4-BE49-F238E27FC236}">
                  <a16:creationId xmlns:a16="http://schemas.microsoft.com/office/drawing/2014/main" id="{55D4C484-7DF8-894E-9679-CAF75E7E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1057275"/>
              <a:ext cx="139700" cy="98425"/>
            </a:xfrm>
            <a:custGeom>
              <a:avLst/>
              <a:gdLst/>
              <a:ahLst/>
              <a:cxnLst>
                <a:cxn ang="0">
                  <a:pos x="99" y="68"/>
                </a:cxn>
                <a:cxn ang="0">
                  <a:pos x="90" y="74"/>
                </a:cxn>
                <a:cxn ang="0">
                  <a:pos x="41" y="66"/>
                </a:cxn>
                <a:cxn ang="0">
                  <a:pos x="17" y="50"/>
                </a:cxn>
                <a:cxn ang="0">
                  <a:pos x="50" y="36"/>
                </a:cxn>
                <a:cxn ang="0">
                  <a:pos x="32" y="36"/>
                </a:cxn>
                <a:cxn ang="0">
                  <a:pos x="0" y="26"/>
                </a:cxn>
                <a:cxn ang="0">
                  <a:pos x="46" y="0"/>
                </a:cxn>
                <a:cxn ang="0">
                  <a:pos x="72" y="17"/>
                </a:cxn>
                <a:cxn ang="0">
                  <a:pos x="67" y="18"/>
                </a:cxn>
                <a:cxn ang="0">
                  <a:pos x="67" y="27"/>
                </a:cxn>
                <a:cxn ang="0">
                  <a:pos x="59" y="35"/>
                </a:cxn>
                <a:cxn ang="0">
                  <a:pos x="68" y="35"/>
                </a:cxn>
                <a:cxn ang="0">
                  <a:pos x="81" y="39"/>
                </a:cxn>
                <a:cxn ang="0">
                  <a:pos x="90" y="39"/>
                </a:cxn>
                <a:cxn ang="0">
                  <a:pos x="105" y="48"/>
                </a:cxn>
                <a:cxn ang="0">
                  <a:pos x="101" y="57"/>
                </a:cxn>
                <a:cxn ang="0">
                  <a:pos x="92" y="62"/>
                </a:cxn>
                <a:cxn ang="0">
                  <a:pos x="99" y="68"/>
                </a:cxn>
              </a:cxnLst>
              <a:rect l="0" t="0" r="r" b="b"/>
              <a:pathLst>
                <a:path w="105" h="74">
                  <a:moveTo>
                    <a:pt x="99" y="68"/>
                  </a:moveTo>
                  <a:cubicBezTo>
                    <a:pt x="99" y="72"/>
                    <a:pt x="94" y="74"/>
                    <a:pt x="90" y="74"/>
                  </a:cubicBezTo>
                  <a:cubicBezTo>
                    <a:pt x="71" y="74"/>
                    <a:pt x="57" y="66"/>
                    <a:pt x="41" y="66"/>
                  </a:cubicBezTo>
                  <a:cubicBezTo>
                    <a:pt x="35" y="66"/>
                    <a:pt x="24" y="54"/>
                    <a:pt x="17" y="50"/>
                  </a:cubicBezTo>
                  <a:cubicBezTo>
                    <a:pt x="32" y="46"/>
                    <a:pt x="36" y="41"/>
                    <a:pt x="50" y="36"/>
                  </a:cubicBezTo>
                  <a:cubicBezTo>
                    <a:pt x="46" y="36"/>
                    <a:pt x="35" y="36"/>
                    <a:pt x="32" y="36"/>
                  </a:cubicBezTo>
                  <a:cubicBezTo>
                    <a:pt x="20" y="36"/>
                    <a:pt x="11" y="32"/>
                    <a:pt x="0" y="26"/>
                  </a:cubicBezTo>
                  <a:cubicBezTo>
                    <a:pt x="18" y="21"/>
                    <a:pt x="25" y="0"/>
                    <a:pt x="46" y="0"/>
                  </a:cubicBezTo>
                  <a:cubicBezTo>
                    <a:pt x="58" y="0"/>
                    <a:pt x="65" y="12"/>
                    <a:pt x="72" y="17"/>
                  </a:cubicBezTo>
                  <a:cubicBezTo>
                    <a:pt x="68" y="19"/>
                    <a:pt x="69" y="18"/>
                    <a:pt x="67" y="18"/>
                  </a:cubicBezTo>
                  <a:cubicBezTo>
                    <a:pt x="68" y="23"/>
                    <a:pt x="67" y="24"/>
                    <a:pt x="67" y="27"/>
                  </a:cubicBezTo>
                  <a:cubicBezTo>
                    <a:pt x="67" y="29"/>
                    <a:pt x="62" y="33"/>
                    <a:pt x="59" y="35"/>
                  </a:cubicBezTo>
                  <a:cubicBezTo>
                    <a:pt x="63" y="33"/>
                    <a:pt x="65" y="35"/>
                    <a:pt x="68" y="35"/>
                  </a:cubicBezTo>
                  <a:cubicBezTo>
                    <a:pt x="73" y="35"/>
                    <a:pt x="76" y="39"/>
                    <a:pt x="81" y="39"/>
                  </a:cubicBezTo>
                  <a:cubicBezTo>
                    <a:pt x="84" y="39"/>
                    <a:pt x="87" y="39"/>
                    <a:pt x="90" y="39"/>
                  </a:cubicBezTo>
                  <a:cubicBezTo>
                    <a:pt x="99" y="39"/>
                    <a:pt x="99" y="42"/>
                    <a:pt x="105" y="48"/>
                  </a:cubicBezTo>
                  <a:cubicBezTo>
                    <a:pt x="100" y="51"/>
                    <a:pt x="101" y="52"/>
                    <a:pt x="101" y="57"/>
                  </a:cubicBezTo>
                  <a:cubicBezTo>
                    <a:pt x="101" y="61"/>
                    <a:pt x="95" y="62"/>
                    <a:pt x="92" y="62"/>
                  </a:cubicBezTo>
                  <a:cubicBezTo>
                    <a:pt x="95" y="63"/>
                    <a:pt x="99" y="65"/>
                    <a:pt x="99" y="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55">
              <a:extLst>
                <a:ext uri="{FF2B5EF4-FFF2-40B4-BE49-F238E27FC236}">
                  <a16:creationId xmlns:a16="http://schemas.microsoft.com/office/drawing/2014/main" id="{9655141C-A4E9-EB44-9367-B1212CB8D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763" y="1212850"/>
              <a:ext cx="17463" cy="127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13" y="0"/>
                </a:cxn>
                <a:cxn ang="0">
                  <a:pos x="5" y="9"/>
                </a:cxn>
                <a:cxn ang="0">
                  <a:pos x="0" y="5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cubicBezTo>
                    <a:pt x="3" y="3"/>
                    <a:pt x="5" y="1"/>
                    <a:pt x="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6"/>
                    <a:pt x="10" y="9"/>
                    <a:pt x="5" y="9"/>
                  </a:cubicBezTo>
                  <a:cubicBezTo>
                    <a:pt x="2" y="9"/>
                    <a:pt x="1" y="7"/>
                    <a:pt x="0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56">
              <a:extLst>
                <a:ext uri="{FF2B5EF4-FFF2-40B4-BE49-F238E27FC236}">
                  <a16:creationId xmlns:a16="http://schemas.microsoft.com/office/drawing/2014/main" id="{5D57D924-99A7-ED4F-BC50-BD977FECF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1060450"/>
              <a:ext cx="23813" cy="7938"/>
            </a:xfrm>
            <a:custGeom>
              <a:avLst/>
              <a:gdLst/>
              <a:ahLst/>
              <a:cxnLst>
                <a:cxn ang="0">
                  <a:pos x="18" y="4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8" y="4"/>
                </a:cxn>
              </a:cxnLst>
              <a:rect l="0" t="0" r="r" b="b"/>
              <a:pathLst>
                <a:path w="18" h="6">
                  <a:moveTo>
                    <a:pt x="18" y="4"/>
                  </a:moveTo>
                  <a:cubicBezTo>
                    <a:pt x="11" y="5"/>
                    <a:pt x="3" y="6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57">
              <a:extLst>
                <a:ext uri="{FF2B5EF4-FFF2-40B4-BE49-F238E27FC236}">
                  <a16:creationId xmlns:a16="http://schemas.microsoft.com/office/drawing/2014/main" id="{837C5955-3999-6F4D-9BD2-E18AB5C04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675" y="1173163"/>
              <a:ext cx="20638" cy="9525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9" y="7"/>
                </a:cxn>
                <a:cxn ang="0">
                  <a:pos x="0" y="2"/>
                </a:cxn>
                <a:cxn ang="0">
                  <a:pos x="15" y="1"/>
                </a:cxn>
              </a:cxnLst>
              <a:rect l="0" t="0" r="r" b="b"/>
              <a:pathLst>
                <a:path w="15" h="7">
                  <a:moveTo>
                    <a:pt x="15" y="1"/>
                  </a:moveTo>
                  <a:cubicBezTo>
                    <a:pt x="14" y="4"/>
                    <a:pt x="12" y="7"/>
                    <a:pt x="9" y="7"/>
                  </a:cubicBezTo>
                  <a:cubicBezTo>
                    <a:pt x="4" y="7"/>
                    <a:pt x="1" y="4"/>
                    <a:pt x="0" y="2"/>
                  </a:cubicBezTo>
                  <a:cubicBezTo>
                    <a:pt x="9" y="0"/>
                    <a:pt x="11" y="2"/>
                    <a:pt x="15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58">
              <a:extLst>
                <a:ext uri="{FF2B5EF4-FFF2-40B4-BE49-F238E27FC236}">
                  <a16:creationId xmlns:a16="http://schemas.microsoft.com/office/drawing/2014/main" id="{6969EC16-C19F-2344-BE89-E0693C7C2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688" y="1074738"/>
              <a:ext cx="117475" cy="36513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58" y="17"/>
                </a:cxn>
                <a:cxn ang="0">
                  <a:pos x="49" y="27"/>
                </a:cxn>
                <a:cxn ang="0">
                  <a:pos x="44" y="23"/>
                </a:cxn>
                <a:cxn ang="0">
                  <a:pos x="44" y="23"/>
                </a:cxn>
                <a:cxn ang="0">
                  <a:pos x="32" y="17"/>
                </a:cxn>
                <a:cxn ang="0">
                  <a:pos x="41" y="14"/>
                </a:cxn>
                <a:cxn ang="0">
                  <a:pos x="33" y="13"/>
                </a:cxn>
                <a:cxn ang="0">
                  <a:pos x="40" y="9"/>
                </a:cxn>
                <a:cxn ang="0">
                  <a:pos x="30" y="5"/>
                </a:cxn>
                <a:cxn ang="0">
                  <a:pos x="10" y="11"/>
                </a:cxn>
                <a:cxn ang="0">
                  <a:pos x="0" y="9"/>
                </a:cxn>
                <a:cxn ang="0">
                  <a:pos x="34" y="0"/>
                </a:cxn>
                <a:cxn ang="0">
                  <a:pos x="60" y="6"/>
                </a:cxn>
                <a:cxn ang="0">
                  <a:pos x="76" y="0"/>
                </a:cxn>
                <a:cxn ang="0">
                  <a:pos x="89" y="5"/>
                </a:cxn>
                <a:cxn ang="0">
                  <a:pos x="78" y="13"/>
                </a:cxn>
                <a:cxn ang="0">
                  <a:pos x="73" y="13"/>
                </a:cxn>
                <a:cxn ang="0">
                  <a:pos x="73" y="17"/>
                </a:cxn>
                <a:cxn ang="0">
                  <a:pos x="76" y="14"/>
                </a:cxn>
              </a:cxnLst>
              <a:rect l="0" t="0" r="r" b="b"/>
              <a:pathLst>
                <a:path w="89" h="27">
                  <a:moveTo>
                    <a:pt x="76" y="14"/>
                  </a:moveTo>
                  <a:cubicBezTo>
                    <a:pt x="69" y="19"/>
                    <a:pt x="65" y="13"/>
                    <a:pt x="58" y="17"/>
                  </a:cubicBezTo>
                  <a:cubicBezTo>
                    <a:pt x="54" y="19"/>
                    <a:pt x="53" y="27"/>
                    <a:pt x="49" y="27"/>
                  </a:cubicBezTo>
                  <a:cubicBezTo>
                    <a:pt x="47" y="26"/>
                    <a:pt x="45" y="24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38" y="23"/>
                    <a:pt x="33" y="21"/>
                    <a:pt x="32" y="17"/>
                  </a:cubicBezTo>
                  <a:cubicBezTo>
                    <a:pt x="36" y="15"/>
                    <a:pt x="38" y="15"/>
                    <a:pt x="41" y="14"/>
                  </a:cubicBezTo>
                  <a:cubicBezTo>
                    <a:pt x="37" y="14"/>
                    <a:pt x="35" y="13"/>
                    <a:pt x="33" y="13"/>
                  </a:cubicBezTo>
                  <a:cubicBezTo>
                    <a:pt x="36" y="11"/>
                    <a:pt x="38" y="11"/>
                    <a:pt x="40" y="9"/>
                  </a:cubicBezTo>
                  <a:cubicBezTo>
                    <a:pt x="36" y="8"/>
                    <a:pt x="34" y="5"/>
                    <a:pt x="30" y="5"/>
                  </a:cubicBezTo>
                  <a:cubicBezTo>
                    <a:pt x="25" y="5"/>
                    <a:pt x="17" y="11"/>
                    <a:pt x="10" y="11"/>
                  </a:cubicBezTo>
                  <a:cubicBezTo>
                    <a:pt x="7" y="11"/>
                    <a:pt x="4" y="9"/>
                    <a:pt x="0" y="9"/>
                  </a:cubicBezTo>
                  <a:cubicBezTo>
                    <a:pt x="4" y="2"/>
                    <a:pt x="25" y="0"/>
                    <a:pt x="34" y="0"/>
                  </a:cubicBezTo>
                  <a:cubicBezTo>
                    <a:pt x="45" y="0"/>
                    <a:pt x="52" y="6"/>
                    <a:pt x="60" y="6"/>
                  </a:cubicBezTo>
                  <a:cubicBezTo>
                    <a:pt x="67" y="6"/>
                    <a:pt x="70" y="0"/>
                    <a:pt x="76" y="0"/>
                  </a:cubicBezTo>
                  <a:cubicBezTo>
                    <a:pt x="82" y="0"/>
                    <a:pt x="87" y="4"/>
                    <a:pt x="89" y="5"/>
                  </a:cubicBezTo>
                  <a:cubicBezTo>
                    <a:pt x="89" y="13"/>
                    <a:pt x="83" y="9"/>
                    <a:pt x="78" y="13"/>
                  </a:cubicBezTo>
                  <a:cubicBezTo>
                    <a:pt x="76" y="13"/>
                    <a:pt x="75" y="13"/>
                    <a:pt x="73" y="13"/>
                  </a:cubicBezTo>
                  <a:cubicBezTo>
                    <a:pt x="73" y="17"/>
                    <a:pt x="73" y="17"/>
                    <a:pt x="73" y="17"/>
                  </a:cubicBez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59">
              <a:extLst>
                <a:ext uri="{FF2B5EF4-FFF2-40B4-BE49-F238E27FC236}">
                  <a16:creationId xmlns:a16="http://schemas.microsoft.com/office/drawing/2014/main" id="{E013F1CC-5111-E841-89D1-D57F00303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663" y="1052513"/>
              <a:ext cx="41275" cy="26988"/>
            </a:xfrm>
            <a:custGeom>
              <a:avLst/>
              <a:gdLst/>
              <a:ahLst/>
              <a:cxnLst>
                <a:cxn ang="0">
                  <a:pos x="7" y="20"/>
                </a:cxn>
                <a:cxn ang="0">
                  <a:pos x="0" y="13"/>
                </a:cxn>
                <a:cxn ang="0">
                  <a:pos x="25" y="0"/>
                </a:cxn>
                <a:cxn ang="0">
                  <a:pos x="31" y="14"/>
                </a:cxn>
                <a:cxn ang="0">
                  <a:pos x="7" y="20"/>
                </a:cxn>
              </a:cxnLst>
              <a:rect l="0" t="0" r="r" b="b"/>
              <a:pathLst>
                <a:path w="31" h="20">
                  <a:moveTo>
                    <a:pt x="7" y="20"/>
                  </a:moveTo>
                  <a:cubicBezTo>
                    <a:pt x="2" y="20"/>
                    <a:pt x="0" y="17"/>
                    <a:pt x="0" y="13"/>
                  </a:cubicBezTo>
                  <a:cubicBezTo>
                    <a:pt x="0" y="7"/>
                    <a:pt x="18" y="0"/>
                    <a:pt x="25" y="0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28" y="16"/>
                    <a:pt x="11" y="20"/>
                    <a:pt x="7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60">
              <a:extLst>
                <a:ext uri="{FF2B5EF4-FFF2-40B4-BE49-F238E27FC236}">
                  <a16:creationId xmlns:a16="http://schemas.microsoft.com/office/drawing/2014/main" id="{21BEF082-3A5F-DE45-9924-77655B4AF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688" y="1069975"/>
              <a:ext cx="44450" cy="25400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33" y="10"/>
                </a:cxn>
                <a:cxn ang="0">
                  <a:pos x="22" y="12"/>
                </a:cxn>
                <a:cxn ang="0">
                  <a:pos x="24" y="18"/>
                </a:cxn>
                <a:cxn ang="0">
                  <a:pos x="0" y="18"/>
                </a:cxn>
                <a:cxn ang="0">
                  <a:pos x="9" y="6"/>
                </a:cxn>
                <a:cxn ang="0">
                  <a:pos x="9" y="0"/>
                </a:cxn>
                <a:cxn ang="0">
                  <a:pos x="23" y="0"/>
                </a:cxn>
                <a:cxn ang="0">
                  <a:pos x="19" y="4"/>
                </a:cxn>
                <a:cxn ang="0">
                  <a:pos x="33" y="4"/>
                </a:cxn>
              </a:cxnLst>
              <a:rect l="0" t="0" r="r" b="b"/>
              <a:pathLst>
                <a:path w="33" h="20">
                  <a:moveTo>
                    <a:pt x="33" y="4"/>
                  </a:moveTo>
                  <a:cubicBezTo>
                    <a:pt x="33" y="8"/>
                    <a:pt x="33" y="8"/>
                    <a:pt x="33" y="10"/>
                  </a:cubicBezTo>
                  <a:cubicBezTo>
                    <a:pt x="30" y="14"/>
                    <a:pt x="26" y="12"/>
                    <a:pt x="22" y="1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2" y="19"/>
                    <a:pt x="0" y="20"/>
                    <a:pt x="0" y="18"/>
                  </a:cubicBezTo>
                  <a:cubicBezTo>
                    <a:pt x="0" y="11"/>
                    <a:pt x="3" y="8"/>
                    <a:pt x="9" y="6"/>
                  </a:cubicBezTo>
                  <a:cubicBezTo>
                    <a:pt x="8" y="2"/>
                    <a:pt x="9" y="1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0" y="4"/>
                    <a:pt x="19" y="4"/>
                  </a:cubicBezTo>
                  <a:cubicBezTo>
                    <a:pt x="22" y="4"/>
                    <a:pt x="29" y="4"/>
                    <a:pt x="33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61">
              <a:extLst>
                <a:ext uri="{FF2B5EF4-FFF2-40B4-BE49-F238E27FC236}">
                  <a16:creationId xmlns:a16="http://schemas.microsoft.com/office/drawing/2014/main" id="{EE621196-3382-5140-84F3-71B1F313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950" y="1092200"/>
              <a:ext cx="44450" cy="15875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11" y="7"/>
                </a:cxn>
                <a:cxn ang="0">
                  <a:pos x="4" y="12"/>
                </a:cxn>
                <a:cxn ang="0">
                  <a:pos x="0" y="9"/>
                </a:cxn>
                <a:cxn ang="0">
                  <a:pos x="22" y="0"/>
                </a:cxn>
                <a:cxn ang="0">
                  <a:pos x="34" y="5"/>
                </a:cxn>
                <a:cxn ang="0">
                  <a:pos x="20" y="12"/>
                </a:cxn>
              </a:cxnLst>
              <a:rect l="0" t="0" r="r" b="b"/>
              <a:pathLst>
                <a:path w="34" h="12">
                  <a:moveTo>
                    <a:pt x="20" y="12"/>
                  </a:moveTo>
                  <a:cubicBezTo>
                    <a:pt x="17" y="12"/>
                    <a:pt x="14" y="7"/>
                    <a:pt x="11" y="7"/>
                  </a:cubicBezTo>
                  <a:cubicBezTo>
                    <a:pt x="10" y="12"/>
                    <a:pt x="8" y="12"/>
                    <a:pt x="4" y="12"/>
                  </a:cubicBezTo>
                  <a:cubicBezTo>
                    <a:pt x="2" y="12"/>
                    <a:pt x="0" y="10"/>
                    <a:pt x="0" y="9"/>
                  </a:cubicBezTo>
                  <a:cubicBezTo>
                    <a:pt x="0" y="2"/>
                    <a:pt x="17" y="0"/>
                    <a:pt x="22" y="0"/>
                  </a:cubicBezTo>
                  <a:cubicBezTo>
                    <a:pt x="28" y="0"/>
                    <a:pt x="32" y="2"/>
                    <a:pt x="34" y="5"/>
                  </a:cubicBezTo>
                  <a:cubicBezTo>
                    <a:pt x="25" y="5"/>
                    <a:pt x="26" y="12"/>
                    <a:pt x="20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62">
              <a:extLst>
                <a:ext uri="{FF2B5EF4-FFF2-40B4-BE49-F238E27FC236}">
                  <a16:creationId xmlns:a16="http://schemas.microsoft.com/office/drawing/2014/main" id="{565491EB-6094-0548-99EE-F00F0682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1038225"/>
              <a:ext cx="71438" cy="49213"/>
            </a:xfrm>
            <a:custGeom>
              <a:avLst/>
              <a:gdLst/>
              <a:ahLst/>
              <a:cxnLst>
                <a:cxn ang="0">
                  <a:pos x="40" y="31"/>
                </a:cxn>
                <a:cxn ang="0">
                  <a:pos x="22" y="36"/>
                </a:cxn>
                <a:cxn ang="0">
                  <a:pos x="0" y="28"/>
                </a:cxn>
                <a:cxn ang="0">
                  <a:pos x="6" y="23"/>
                </a:cxn>
                <a:cxn ang="0">
                  <a:pos x="24" y="23"/>
                </a:cxn>
                <a:cxn ang="0">
                  <a:pos x="17" y="22"/>
                </a:cxn>
                <a:cxn ang="0">
                  <a:pos x="17" y="16"/>
                </a:cxn>
                <a:cxn ang="0">
                  <a:pos x="43" y="8"/>
                </a:cxn>
                <a:cxn ang="0">
                  <a:pos x="51" y="0"/>
                </a:cxn>
                <a:cxn ang="0">
                  <a:pos x="52" y="5"/>
                </a:cxn>
                <a:cxn ang="0">
                  <a:pos x="48" y="11"/>
                </a:cxn>
                <a:cxn ang="0">
                  <a:pos x="28" y="23"/>
                </a:cxn>
                <a:cxn ang="0">
                  <a:pos x="53" y="29"/>
                </a:cxn>
                <a:cxn ang="0">
                  <a:pos x="40" y="31"/>
                </a:cxn>
              </a:cxnLst>
              <a:rect l="0" t="0" r="r" b="b"/>
              <a:pathLst>
                <a:path w="53" h="36">
                  <a:moveTo>
                    <a:pt x="40" y="31"/>
                  </a:moveTo>
                  <a:cubicBezTo>
                    <a:pt x="34" y="31"/>
                    <a:pt x="27" y="36"/>
                    <a:pt x="22" y="36"/>
                  </a:cubicBezTo>
                  <a:cubicBezTo>
                    <a:pt x="19" y="36"/>
                    <a:pt x="1" y="28"/>
                    <a:pt x="0" y="28"/>
                  </a:cubicBezTo>
                  <a:cubicBezTo>
                    <a:pt x="3" y="26"/>
                    <a:pt x="4" y="25"/>
                    <a:pt x="6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19" y="21"/>
                    <a:pt x="21" y="20"/>
                    <a:pt x="17" y="22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30" y="16"/>
                    <a:pt x="30" y="8"/>
                    <a:pt x="43" y="8"/>
                  </a:cubicBezTo>
                  <a:cubicBezTo>
                    <a:pt x="44" y="4"/>
                    <a:pt x="47" y="0"/>
                    <a:pt x="51" y="0"/>
                  </a:cubicBezTo>
                  <a:cubicBezTo>
                    <a:pt x="52" y="0"/>
                    <a:pt x="52" y="4"/>
                    <a:pt x="52" y="5"/>
                  </a:cubicBezTo>
                  <a:cubicBezTo>
                    <a:pt x="50" y="7"/>
                    <a:pt x="48" y="9"/>
                    <a:pt x="48" y="11"/>
                  </a:cubicBezTo>
                  <a:cubicBezTo>
                    <a:pt x="41" y="16"/>
                    <a:pt x="32" y="18"/>
                    <a:pt x="28" y="23"/>
                  </a:cubicBezTo>
                  <a:cubicBezTo>
                    <a:pt x="40" y="24"/>
                    <a:pt x="43" y="25"/>
                    <a:pt x="53" y="29"/>
                  </a:cubicBezTo>
                  <a:cubicBezTo>
                    <a:pt x="49" y="32"/>
                    <a:pt x="45" y="31"/>
                    <a:pt x="40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64">
              <a:extLst>
                <a:ext uri="{FF2B5EF4-FFF2-40B4-BE49-F238E27FC236}">
                  <a16:creationId xmlns:a16="http://schemas.microsoft.com/office/drawing/2014/main" id="{80A90F16-D370-AB43-A448-6F3951160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438" y="1244600"/>
              <a:ext cx="128588" cy="49213"/>
            </a:xfrm>
            <a:custGeom>
              <a:avLst/>
              <a:gdLst/>
              <a:ahLst/>
              <a:cxnLst>
                <a:cxn ang="0">
                  <a:pos x="77" y="29"/>
                </a:cxn>
                <a:cxn ang="0">
                  <a:pos x="66" y="34"/>
                </a:cxn>
                <a:cxn ang="0">
                  <a:pos x="58" y="29"/>
                </a:cxn>
                <a:cxn ang="0">
                  <a:pos x="50" y="32"/>
                </a:cxn>
                <a:cxn ang="0">
                  <a:pos x="40" y="36"/>
                </a:cxn>
                <a:cxn ang="0">
                  <a:pos x="32" y="31"/>
                </a:cxn>
                <a:cxn ang="0">
                  <a:pos x="22" y="38"/>
                </a:cxn>
                <a:cxn ang="0">
                  <a:pos x="0" y="18"/>
                </a:cxn>
                <a:cxn ang="0">
                  <a:pos x="20" y="0"/>
                </a:cxn>
                <a:cxn ang="0">
                  <a:pos x="47" y="15"/>
                </a:cxn>
                <a:cxn ang="0">
                  <a:pos x="54" y="3"/>
                </a:cxn>
                <a:cxn ang="0">
                  <a:pos x="97" y="15"/>
                </a:cxn>
                <a:cxn ang="0">
                  <a:pos x="89" y="29"/>
                </a:cxn>
                <a:cxn ang="0">
                  <a:pos x="77" y="29"/>
                </a:cxn>
              </a:cxnLst>
              <a:rect l="0" t="0" r="r" b="b"/>
              <a:pathLst>
                <a:path w="97" h="38">
                  <a:moveTo>
                    <a:pt x="77" y="29"/>
                  </a:moveTo>
                  <a:cubicBezTo>
                    <a:pt x="74" y="29"/>
                    <a:pt x="72" y="34"/>
                    <a:pt x="66" y="34"/>
                  </a:cubicBezTo>
                  <a:cubicBezTo>
                    <a:pt x="63" y="34"/>
                    <a:pt x="62" y="29"/>
                    <a:pt x="58" y="29"/>
                  </a:cubicBezTo>
                  <a:cubicBezTo>
                    <a:pt x="55" y="29"/>
                    <a:pt x="53" y="32"/>
                    <a:pt x="50" y="32"/>
                  </a:cubicBezTo>
                  <a:cubicBezTo>
                    <a:pt x="47" y="32"/>
                    <a:pt x="44" y="36"/>
                    <a:pt x="40" y="36"/>
                  </a:cubicBezTo>
                  <a:cubicBezTo>
                    <a:pt x="36" y="36"/>
                    <a:pt x="34" y="34"/>
                    <a:pt x="32" y="31"/>
                  </a:cubicBezTo>
                  <a:cubicBezTo>
                    <a:pt x="29" y="34"/>
                    <a:pt x="27" y="38"/>
                    <a:pt x="22" y="38"/>
                  </a:cubicBezTo>
                  <a:cubicBezTo>
                    <a:pt x="11" y="38"/>
                    <a:pt x="0" y="29"/>
                    <a:pt x="0" y="18"/>
                  </a:cubicBezTo>
                  <a:cubicBezTo>
                    <a:pt x="0" y="8"/>
                    <a:pt x="11" y="0"/>
                    <a:pt x="20" y="0"/>
                  </a:cubicBezTo>
                  <a:cubicBezTo>
                    <a:pt x="34" y="0"/>
                    <a:pt x="35" y="15"/>
                    <a:pt x="47" y="15"/>
                  </a:cubicBezTo>
                  <a:cubicBezTo>
                    <a:pt x="47" y="8"/>
                    <a:pt x="49" y="3"/>
                    <a:pt x="54" y="3"/>
                  </a:cubicBezTo>
                  <a:cubicBezTo>
                    <a:pt x="62" y="3"/>
                    <a:pt x="88" y="12"/>
                    <a:pt x="97" y="15"/>
                  </a:cubicBezTo>
                  <a:cubicBezTo>
                    <a:pt x="95" y="21"/>
                    <a:pt x="89" y="26"/>
                    <a:pt x="89" y="29"/>
                  </a:cubicBezTo>
                  <a:lnTo>
                    <a:pt x="77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65">
              <a:extLst>
                <a:ext uri="{FF2B5EF4-FFF2-40B4-BE49-F238E27FC236}">
                  <a16:creationId xmlns:a16="http://schemas.microsoft.com/office/drawing/2014/main" id="{4A667607-EFAA-4F43-88C0-2B84BE0AC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252663"/>
              <a:ext cx="34925" cy="17463"/>
            </a:xfrm>
            <a:custGeom>
              <a:avLst/>
              <a:gdLst/>
              <a:ahLst/>
              <a:cxnLst>
                <a:cxn ang="0">
                  <a:pos x="5" y="13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26" y="0"/>
                </a:cxn>
                <a:cxn ang="0">
                  <a:pos x="20" y="4"/>
                </a:cxn>
                <a:cxn ang="0">
                  <a:pos x="19" y="8"/>
                </a:cxn>
                <a:cxn ang="0">
                  <a:pos x="5" y="13"/>
                </a:cxn>
              </a:cxnLst>
              <a:rect l="0" t="0" r="r" b="b"/>
              <a:pathLst>
                <a:path w="26" h="13">
                  <a:moveTo>
                    <a:pt x="5" y="13"/>
                  </a:moveTo>
                  <a:cubicBezTo>
                    <a:pt x="4" y="13"/>
                    <a:pt x="2" y="12"/>
                    <a:pt x="2" y="11"/>
                  </a:cubicBezTo>
                  <a:cubicBezTo>
                    <a:pt x="1" y="11"/>
                    <a:pt x="0" y="9"/>
                    <a:pt x="0" y="9"/>
                  </a:cubicBezTo>
                  <a:cubicBezTo>
                    <a:pt x="7" y="6"/>
                    <a:pt x="18" y="1"/>
                    <a:pt x="26" y="0"/>
                  </a:cubicBezTo>
                  <a:cubicBezTo>
                    <a:pt x="25" y="4"/>
                    <a:pt x="22" y="2"/>
                    <a:pt x="20" y="4"/>
                  </a:cubicBezTo>
                  <a:cubicBezTo>
                    <a:pt x="18" y="4"/>
                    <a:pt x="19" y="7"/>
                    <a:pt x="19" y="8"/>
                  </a:cubicBezTo>
                  <a:cubicBezTo>
                    <a:pt x="18" y="11"/>
                    <a:pt x="9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66">
              <a:extLst>
                <a:ext uri="{FF2B5EF4-FFF2-40B4-BE49-F238E27FC236}">
                  <a16:creationId xmlns:a16="http://schemas.microsoft.com/office/drawing/2014/main" id="{9F79A9F6-5F2E-F249-8FE5-C5533B1E4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1463675"/>
              <a:ext cx="34925" cy="25400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1" y="0"/>
                </a:cxn>
                <a:cxn ang="0">
                  <a:pos x="26" y="6"/>
                </a:cxn>
                <a:cxn ang="0">
                  <a:pos x="26" y="12"/>
                </a:cxn>
                <a:cxn ang="0">
                  <a:pos x="8" y="19"/>
                </a:cxn>
                <a:cxn ang="0">
                  <a:pos x="0" y="14"/>
                </a:cxn>
                <a:cxn ang="0">
                  <a:pos x="5" y="4"/>
                </a:cxn>
              </a:cxnLst>
              <a:rect l="0" t="0" r="r" b="b"/>
              <a:pathLst>
                <a:path w="26" h="19">
                  <a:moveTo>
                    <a:pt x="5" y="4"/>
                  </a:moveTo>
                  <a:cubicBezTo>
                    <a:pt x="8" y="4"/>
                    <a:pt x="8" y="0"/>
                    <a:pt x="11" y="0"/>
                  </a:cubicBezTo>
                  <a:cubicBezTo>
                    <a:pt x="17" y="0"/>
                    <a:pt x="20" y="5"/>
                    <a:pt x="26" y="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0" y="15"/>
                    <a:pt x="15" y="19"/>
                    <a:pt x="8" y="19"/>
                  </a:cubicBezTo>
                  <a:cubicBezTo>
                    <a:pt x="2" y="19"/>
                    <a:pt x="0" y="19"/>
                    <a:pt x="0" y="14"/>
                  </a:cubicBezTo>
                  <a:cubicBezTo>
                    <a:pt x="0" y="12"/>
                    <a:pt x="4" y="4"/>
                    <a:pt x="5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67">
              <a:extLst>
                <a:ext uri="{FF2B5EF4-FFF2-40B4-BE49-F238E27FC236}">
                  <a16:creationId xmlns:a16="http://schemas.microsoft.com/office/drawing/2014/main" id="{74196637-6B28-9044-BA28-A86717A41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400" y="1433513"/>
              <a:ext cx="26988" cy="25400"/>
            </a:xfrm>
            <a:custGeom>
              <a:avLst/>
              <a:gdLst/>
              <a:ahLst/>
              <a:cxnLst>
                <a:cxn ang="0">
                  <a:pos x="21" y="17"/>
                </a:cxn>
                <a:cxn ang="0">
                  <a:pos x="15" y="19"/>
                </a:cxn>
                <a:cxn ang="0">
                  <a:pos x="0" y="8"/>
                </a:cxn>
                <a:cxn ang="0">
                  <a:pos x="21" y="17"/>
                </a:cxn>
              </a:cxnLst>
              <a:rect l="0" t="0" r="r" b="b"/>
              <a:pathLst>
                <a:path w="21" h="20">
                  <a:moveTo>
                    <a:pt x="21" y="17"/>
                  </a:moveTo>
                  <a:cubicBezTo>
                    <a:pt x="21" y="20"/>
                    <a:pt x="15" y="19"/>
                    <a:pt x="15" y="19"/>
                  </a:cubicBezTo>
                  <a:cubicBezTo>
                    <a:pt x="10" y="19"/>
                    <a:pt x="0" y="14"/>
                    <a:pt x="0" y="8"/>
                  </a:cubicBezTo>
                  <a:cubicBezTo>
                    <a:pt x="0" y="0"/>
                    <a:pt x="21" y="8"/>
                    <a:pt x="21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68">
              <a:extLst>
                <a:ext uri="{FF2B5EF4-FFF2-40B4-BE49-F238E27FC236}">
                  <a16:creationId xmlns:a16="http://schemas.microsoft.com/office/drawing/2014/main" id="{A907AE61-7D10-EB46-89C6-E5C5C23DE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1338263"/>
              <a:ext cx="25400" cy="17463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19" y="8"/>
                </a:cxn>
                <a:cxn ang="0">
                  <a:pos x="8" y="0"/>
                </a:cxn>
                <a:cxn ang="0">
                  <a:pos x="2" y="9"/>
                </a:cxn>
                <a:cxn ang="0">
                  <a:pos x="2" y="13"/>
                </a:cxn>
              </a:cxnLst>
              <a:rect l="0" t="0" r="r" b="b"/>
              <a:pathLst>
                <a:path w="19" h="13">
                  <a:moveTo>
                    <a:pt x="2" y="13"/>
                  </a:moveTo>
                  <a:cubicBezTo>
                    <a:pt x="7" y="13"/>
                    <a:pt x="17" y="10"/>
                    <a:pt x="19" y="8"/>
                  </a:cubicBezTo>
                  <a:cubicBezTo>
                    <a:pt x="15" y="5"/>
                    <a:pt x="13" y="0"/>
                    <a:pt x="8" y="0"/>
                  </a:cubicBezTo>
                  <a:cubicBezTo>
                    <a:pt x="4" y="0"/>
                    <a:pt x="2" y="5"/>
                    <a:pt x="2" y="9"/>
                  </a:cubicBezTo>
                  <a:cubicBezTo>
                    <a:pt x="2" y="10"/>
                    <a:pt x="0" y="13"/>
                    <a:pt x="2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69">
              <a:extLst>
                <a:ext uri="{FF2B5EF4-FFF2-40B4-BE49-F238E27FC236}">
                  <a16:creationId xmlns:a16="http://schemas.microsoft.com/office/drawing/2014/main" id="{02160A46-E676-9848-A2F5-C91A0DF48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1320800"/>
              <a:ext cx="53975" cy="2222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21" y="0"/>
                </a:cxn>
                <a:cxn ang="0">
                  <a:pos x="41" y="17"/>
                </a:cxn>
                <a:cxn ang="0">
                  <a:pos x="28" y="17"/>
                </a:cxn>
                <a:cxn ang="0">
                  <a:pos x="2" y="11"/>
                </a:cxn>
                <a:cxn ang="0">
                  <a:pos x="0" y="13"/>
                </a:cxn>
              </a:cxnLst>
              <a:rect l="0" t="0" r="r" b="b"/>
              <a:pathLst>
                <a:path w="41" h="17">
                  <a:moveTo>
                    <a:pt x="0" y="13"/>
                  </a:moveTo>
                  <a:cubicBezTo>
                    <a:pt x="5" y="6"/>
                    <a:pt x="11" y="0"/>
                    <a:pt x="21" y="0"/>
                  </a:cubicBezTo>
                  <a:cubicBezTo>
                    <a:pt x="32" y="0"/>
                    <a:pt x="41" y="7"/>
                    <a:pt x="41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0" y="13"/>
                    <a:pt x="10" y="14"/>
                    <a:pt x="2" y="11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70">
              <a:extLst>
                <a:ext uri="{FF2B5EF4-FFF2-40B4-BE49-F238E27FC236}">
                  <a16:creationId xmlns:a16="http://schemas.microsoft.com/office/drawing/2014/main" id="{31B408AC-8766-7746-8FB2-CBDC9F09C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2600" y="1266825"/>
              <a:ext cx="74613" cy="26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" y="9"/>
                </a:cxn>
                <a:cxn ang="0">
                  <a:pos x="56" y="13"/>
                </a:cxn>
                <a:cxn ang="0">
                  <a:pos x="37" y="20"/>
                </a:cxn>
                <a:cxn ang="0">
                  <a:pos x="4" y="3"/>
                </a:cxn>
                <a:cxn ang="0">
                  <a:pos x="0" y="0"/>
                </a:cxn>
              </a:cxnLst>
              <a:rect l="0" t="0" r="r" b="b"/>
              <a:pathLst>
                <a:path w="56" h="20">
                  <a:moveTo>
                    <a:pt x="0" y="0"/>
                  </a:moveTo>
                  <a:cubicBezTo>
                    <a:pt x="4" y="3"/>
                    <a:pt x="50" y="9"/>
                    <a:pt x="52" y="9"/>
                  </a:cubicBezTo>
                  <a:cubicBezTo>
                    <a:pt x="55" y="9"/>
                    <a:pt x="56" y="11"/>
                    <a:pt x="56" y="13"/>
                  </a:cubicBezTo>
                  <a:cubicBezTo>
                    <a:pt x="56" y="18"/>
                    <a:pt x="44" y="20"/>
                    <a:pt x="37" y="20"/>
                  </a:cubicBezTo>
                  <a:cubicBezTo>
                    <a:pt x="25" y="20"/>
                    <a:pt x="4" y="14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71">
              <a:extLst>
                <a:ext uri="{FF2B5EF4-FFF2-40B4-BE49-F238E27FC236}">
                  <a16:creationId xmlns:a16="http://schemas.microsoft.com/office/drawing/2014/main" id="{511D01BB-DB41-4244-9902-D86D05D84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238" y="1303338"/>
              <a:ext cx="15875" cy="17463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5" y="13"/>
                </a:cxn>
                <a:cxn ang="0">
                  <a:pos x="0" y="7"/>
                </a:cxn>
                <a:cxn ang="0">
                  <a:pos x="12" y="7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1"/>
                    <a:pt x="8" y="13"/>
                    <a:pt x="5" y="13"/>
                  </a:cubicBezTo>
                  <a:cubicBezTo>
                    <a:pt x="0" y="13"/>
                    <a:pt x="0" y="11"/>
                    <a:pt x="0" y="7"/>
                  </a:cubicBezTo>
                  <a:cubicBezTo>
                    <a:pt x="0" y="0"/>
                    <a:pt x="12" y="1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561864-CC38-E64A-AF3E-FC47E93B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327520"/>
            <a:ext cx="7518400" cy="471365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</a:rPr>
              <a:t>Central Asia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BE7BF5-0034-F04F-8323-92C0E3785F91}"/>
              </a:ext>
            </a:extLst>
          </p:cNvPr>
          <p:cNvGrpSpPr/>
          <p:nvPr/>
        </p:nvGrpSpPr>
        <p:grpSpPr>
          <a:xfrm>
            <a:off x="6093985" y="1963229"/>
            <a:ext cx="2207674" cy="746678"/>
            <a:chOff x="6139233" y="2142689"/>
            <a:chExt cx="2207674" cy="746678"/>
          </a:xfrm>
        </p:grpSpPr>
        <p:pic>
          <p:nvPicPr>
            <p:cNvPr id="215" name="Graphic 214" descr="Marker">
              <a:extLst>
                <a:ext uri="{FF2B5EF4-FFF2-40B4-BE49-F238E27FC236}">
                  <a16:creationId xmlns:a16="http://schemas.microsoft.com/office/drawing/2014/main" id="{BDD65BA1-4C90-8545-A004-12F14E370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39233" y="2142689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8364DC-9CFD-6648-B063-E4D1DB3D2E01}"/>
                </a:ext>
              </a:extLst>
            </p:cNvPr>
            <p:cNvSpPr txBox="1"/>
            <p:nvPr/>
          </p:nvSpPr>
          <p:spPr>
            <a:xfrm>
              <a:off x="6717468" y="2365361"/>
              <a:ext cx="1629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Bangladesh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C992CE-E608-FB49-9FBB-99F9BEC4273B}"/>
              </a:ext>
            </a:extLst>
          </p:cNvPr>
          <p:cNvGrpSpPr/>
          <p:nvPr/>
        </p:nvGrpSpPr>
        <p:grpSpPr>
          <a:xfrm>
            <a:off x="6128355" y="2681012"/>
            <a:ext cx="1676400" cy="746678"/>
            <a:chOff x="6139233" y="2991752"/>
            <a:chExt cx="1676400" cy="746678"/>
          </a:xfrm>
        </p:grpSpPr>
        <p:pic>
          <p:nvPicPr>
            <p:cNvPr id="216" name="Graphic 215" descr="Marker">
              <a:extLst>
                <a:ext uri="{FF2B5EF4-FFF2-40B4-BE49-F238E27FC236}">
                  <a16:creationId xmlns:a16="http://schemas.microsoft.com/office/drawing/2014/main" id="{74AF3DE6-D5BC-D547-BE75-3B628988A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39233" y="2991752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8F3047F-F1AC-7444-A2CF-5B2DCB31D361}"/>
                </a:ext>
              </a:extLst>
            </p:cNvPr>
            <p:cNvSpPr txBox="1"/>
            <p:nvPr/>
          </p:nvSpPr>
          <p:spPr>
            <a:xfrm>
              <a:off x="6717468" y="3189458"/>
              <a:ext cx="10981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Bhutan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D870E2B-9A3F-804B-B262-D9505020CBE8}"/>
              </a:ext>
            </a:extLst>
          </p:cNvPr>
          <p:cNvGrpSpPr/>
          <p:nvPr/>
        </p:nvGrpSpPr>
        <p:grpSpPr>
          <a:xfrm>
            <a:off x="6136225" y="3379546"/>
            <a:ext cx="1504536" cy="746678"/>
            <a:chOff x="6139233" y="3812958"/>
            <a:chExt cx="1504536" cy="746678"/>
          </a:xfrm>
        </p:grpSpPr>
        <p:pic>
          <p:nvPicPr>
            <p:cNvPr id="218" name="Graphic 217" descr="Marker">
              <a:extLst>
                <a:ext uri="{FF2B5EF4-FFF2-40B4-BE49-F238E27FC236}">
                  <a16:creationId xmlns:a16="http://schemas.microsoft.com/office/drawing/2014/main" id="{390881AA-C509-404C-88C0-5502C99DE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39233" y="3812958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A708881-42C7-A048-AE84-307057D54F16}"/>
                </a:ext>
              </a:extLst>
            </p:cNvPr>
            <p:cNvSpPr txBox="1"/>
            <p:nvPr/>
          </p:nvSpPr>
          <p:spPr>
            <a:xfrm>
              <a:off x="6717468" y="4041942"/>
              <a:ext cx="92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China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7B3A97-BC90-4B43-A181-4E58401C016B}"/>
              </a:ext>
            </a:extLst>
          </p:cNvPr>
          <p:cNvGrpSpPr/>
          <p:nvPr/>
        </p:nvGrpSpPr>
        <p:grpSpPr>
          <a:xfrm>
            <a:off x="6136508" y="4107842"/>
            <a:ext cx="1324913" cy="746678"/>
            <a:chOff x="6139233" y="4662021"/>
            <a:chExt cx="1324913" cy="746678"/>
          </a:xfrm>
        </p:grpSpPr>
        <p:pic>
          <p:nvPicPr>
            <p:cNvPr id="219" name="Graphic 218" descr="Marker">
              <a:extLst>
                <a:ext uri="{FF2B5EF4-FFF2-40B4-BE49-F238E27FC236}">
                  <a16:creationId xmlns:a16="http://schemas.microsoft.com/office/drawing/2014/main" id="{B19C9BBB-E8C8-C549-9151-B8B122194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39233" y="4662021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A4AABEE-B720-8B49-913A-4128EA138158}"/>
                </a:ext>
              </a:extLst>
            </p:cNvPr>
            <p:cNvSpPr txBox="1"/>
            <p:nvPr/>
          </p:nvSpPr>
          <p:spPr>
            <a:xfrm>
              <a:off x="6717467" y="4835305"/>
              <a:ext cx="7466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India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DD0694-FC0E-284E-9AA8-02071D1E95D1}"/>
              </a:ext>
            </a:extLst>
          </p:cNvPr>
          <p:cNvGrpSpPr/>
          <p:nvPr/>
        </p:nvGrpSpPr>
        <p:grpSpPr>
          <a:xfrm>
            <a:off x="6137212" y="4854520"/>
            <a:ext cx="1901738" cy="862837"/>
            <a:chOff x="6139233" y="5511084"/>
            <a:chExt cx="1901738" cy="862837"/>
          </a:xfrm>
        </p:grpSpPr>
        <p:pic>
          <p:nvPicPr>
            <p:cNvPr id="220" name="Graphic 219" descr="Marker">
              <a:extLst>
                <a:ext uri="{FF2B5EF4-FFF2-40B4-BE49-F238E27FC236}">
                  <a16:creationId xmlns:a16="http://schemas.microsoft.com/office/drawing/2014/main" id="{180B7F05-5EE1-DA48-93E9-FF4B4E56D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39233" y="5511084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26ECDC-EF9C-7846-8D83-933CDAFB2A50}"/>
                </a:ext>
              </a:extLst>
            </p:cNvPr>
            <p:cNvSpPr txBox="1"/>
            <p:nvPr/>
          </p:nvSpPr>
          <p:spPr>
            <a:xfrm>
              <a:off x="6717467" y="5696813"/>
              <a:ext cx="132350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Kazakhstan</a:t>
              </a:r>
            </a:p>
            <a:p>
              <a:endParaRPr lang="en-US" dirty="0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960E3BD-D7DB-2244-8244-A415967AE21C}"/>
              </a:ext>
            </a:extLst>
          </p:cNvPr>
          <p:cNvGrpSpPr/>
          <p:nvPr/>
        </p:nvGrpSpPr>
        <p:grpSpPr>
          <a:xfrm>
            <a:off x="6137212" y="5574385"/>
            <a:ext cx="1840374" cy="1170614"/>
            <a:chOff x="6139233" y="5511084"/>
            <a:chExt cx="1840374" cy="1170614"/>
          </a:xfrm>
        </p:grpSpPr>
        <p:pic>
          <p:nvPicPr>
            <p:cNvPr id="247" name="Graphic 246" descr="Marker">
              <a:extLst>
                <a:ext uri="{FF2B5EF4-FFF2-40B4-BE49-F238E27FC236}">
                  <a16:creationId xmlns:a16="http://schemas.microsoft.com/office/drawing/2014/main" id="{A3056506-F15B-9442-8822-162795939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39233" y="5511084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1550193-3B60-EF4C-8F11-704BD08C4032}"/>
                </a:ext>
              </a:extLst>
            </p:cNvPr>
            <p:cNvSpPr txBox="1"/>
            <p:nvPr/>
          </p:nvSpPr>
          <p:spPr>
            <a:xfrm>
              <a:off x="6717467" y="5696813"/>
              <a:ext cx="1262140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Kyrgyzstan</a:t>
              </a:r>
            </a:p>
            <a:p>
              <a:endParaRPr lang="en-US" sz="2000" dirty="0">
                <a:latin typeface="+mj-lt"/>
              </a:endParaRPr>
            </a:p>
            <a:p>
              <a:endParaRPr lang="en-US" dirty="0"/>
            </a:p>
          </p:txBody>
        </p:sp>
      </p:grpSp>
      <p:pic>
        <p:nvPicPr>
          <p:cNvPr id="256" name="Graphic 255" descr="Marker">
            <a:extLst>
              <a:ext uri="{FF2B5EF4-FFF2-40B4-BE49-F238E27FC236}">
                <a16:creationId xmlns:a16="http://schemas.microsoft.com/office/drawing/2014/main" id="{332F3CF2-41AC-C042-A013-E2FB7C127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7434" y="5788603"/>
            <a:ext cx="746678" cy="7466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2D74588-AC59-E246-B350-66F20AC3F276}"/>
              </a:ext>
            </a:extLst>
          </p:cNvPr>
          <p:cNvGrpSpPr/>
          <p:nvPr/>
        </p:nvGrpSpPr>
        <p:grpSpPr>
          <a:xfrm>
            <a:off x="8807434" y="810862"/>
            <a:ext cx="2081144" cy="746678"/>
            <a:chOff x="8807434" y="810862"/>
            <a:chExt cx="2081144" cy="746678"/>
          </a:xfrm>
        </p:grpSpPr>
        <p:pic>
          <p:nvPicPr>
            <p:cNvPr id="241" name="Graphic 240" descr="Marker">
              <a:extLst>
                <a:ext uri="{FF2B5EF4-FFF2-40B4-BE49-F238E27FC236}">
                  <a16:creationId xmlns:a16="http://schemas.microsoft.com/office/drawing/2014/main" id="{A7B4FE1B-B484-6F48-86C1-500E691A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07434" y="810862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DA7385B-6692-E94F-BE70-75159E5662E8}"/>
                </a:ext>
              </a:extLst>
            </p:cNvPr>
            <p:cNvSpPr txBox="1"/>
            <p:nvPr/>
          </p:nvSpPr>
          <p:spPr>
            <a:xfrm>
              <a:off x="9361606" y="1020488"/>
              <a:ext cx="1526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Maldives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24789DF-FD53-E243-BEDA-21E3448BEFD5}"/>
              </a:ext>
            </a:extLst>
          </p:cNvPr>
          <p:cNvGrpSpPr/>
          <p:nvPr/>
        </p:nvGrpSpPr>
        <p:grpSpPr>
          <a:xfrm>
            <a:off x="8807434" y="1654089"/>
            <a:ext cx="2081144" cy="746678"/>
            <a:chOff x="8807434" y="1654089"/>
            <a:chExt cx="2081144" cy="746678"/>
          </a:xfrm>
        </p:grpSpPr>
        <p:pic>
          <p:nvPicPr>
            <p:cNvPr id="231" name="Graphic 230" descr="Marker">
              <a:extLst>
                <a:ext uri="{FF2B5EF4-FFF2-40B4-BE49-F238E27FC236}">
                  <a16:creationId xmlns:a16="http://schemas.microsoft.com/office/drawing/2014/main" id="{D7BBF7F7-C039-D547-B5DD-77A6C4F7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807434" y="1654089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402CAB71-3FBB-C844-A5D3-039A644490F5}"/>
                </a:ext>
              </a:extLst>
            </p:cNvPr>
            <p:cNvSpPr txBox="1"/>
            <p:nvPr/>
          </p:nvSpPr>
          <p:spPr>
            <a:xfrm>
              <a:off x="9361606" y="1810323"/>
              <a:ext cx="1526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Mongolia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BAB64E9-6781-824B-AD19-2D841E0FC973}"/>
              </a:ext>
            </a:extLst>
          </p:cNvPr>
          <p:cNvGrpSpPr/>
          <p:nvPr/>
        </p:nvGrpSpPr>
        <p:grpSpPr>
          <a:xfrm>
            <a:off x="8807434" y="2503152"/>
            <a:ext cx="2105206" cy="746678"/>
            <a:chOff x="8807434" y="2503152"/>
            <a:chExt cx="2105206" cy="746678"/>
          </a:xfrm>
        </p:grpSpPr>
        <p:pic>
          <p:nvPicPr>
            <p:cNvPr id="232" name="Graphic 231" descr="Marker">
              <a:extLst>
                <a:ext uri="{FF2B5EF4-FFF2-40B4-BE49-F238E27FC236}">
                  <a16:creationId xmlns:a16="http://schemas.microsoft.com/office/drawing/2014/main" id="{334B0B8F-184B-564E-8F71-9E91785E4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807434" y="2503152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8353390-1F89-F241-9ABE-5F9B2B7D6ABE}"/>
                </a:ext>
              </a:extLst>
            </p:cNvPr>
            <p:cNvSpPr txBox="1"/>
            <p:nvPr/>
          </p:nvSpPr>
          <p:spPr>
            <a:xfrm>
              <a:off x="9385668" y="2686929"/>
              <a:ext cx="1526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Myanmar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4FB9998-5640-FB4B-A063-A28DF3435ACE}"/>
              </a:ext>
            </a:extLst>
          </p:cNvPr>
          <p:cNvGrpSpPr/>
          <p:nvPr/>
        </p:nvGrpSpPr>
        <p:grpSpPr>
          <a:xfrm>
            <a:off x="8807434" y="3324358"/>
            <a:ext cx="2105206" cy="746678"/>
            <a:chOff x="8807434" y="3324358"/>
            <a:chExt cx="2105206" cy="746678"/>
          </a:xfrm>
        </p:grpSpPr>
        <p:pic>
          <p:nvPicPr>
            <p:cNvPr id="233" name="Graphic 232" descr="Marker">
              <a:extLst>
                <a:ext uri="{FF2B5EF4-FFF2-40B4-BE49-F238E27FC236}">
                  <a16:creationId xmlns:a16="http://schemas.microsoft.com/office/drawing/2014/main" id="{9399B352-6438-1743-9CC3-C9A5E71C3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807434" y="3324358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48909725-B9E4-CE47-A584-06DFDCAE330C}"/>
                </a:ext>
              </a:extLst>
            </p:cNvPr>
            <p:cNvSpPr txBox="1"/>
            <p:nvPr/>
          </p:nvSpPr>
          <p:spPr>
            <a:xfrm>
              <a:off x="9385668" y="3535992"/>
              <a:ext cx="1526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Nepal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0D3FD1D-907F-1B4E-A9F7-8096C7C5C633}"/>
              </a:ext>
            </a:extLst>
          </p:cNvPr>
          <p:cNvGrpSpPr/>
          <p:nvPr/>
        </p:nvGrpSpPr>
        <p:grpSpPr>
          <a:xfrm>
            <a:off x="8807434" y="4173421"/>
            <a:ext cx="2105206" cy="746678"/>
            <a:chOff x="8807434" y="4173421"/>
            <a:chExt cx="2105206" cy="746678"/>
          </a:xfrm>
        </p:grpSpPr>
        <p:pic>
          <p:nvPicPr>
            <p:cNvPr id="234" name="Graphic 233" descr="Marker">
              <a:extLst>
                <a:ext uri="{FF2B5EF4-FFF2-40B4-BE49-F238E27FC236}">
                  <a16:creationId xmlns:a16="http://schemas.microsoft.com/office/drawing/2014/main" id="{74B4A3E6-984E-FD4D-B98C-6EF6B935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807434" y="4173421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41BB1E3E-F34C-BD40-BA9B-55C983BEC25A}"/>
                </a:ext>
              </a:extLst>
            </p:cNvPr>
            <p:cNvSpPr txBox="1"/>
            <p:nvPr/>
          </p:nvSpPr>
          <p:spPr>
            <a:xfrm>
              <a:off x="9385668" y="4371127"/>
              <a:ext cx="1526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Sri Lanka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7E8F80F-00FE-8D4D-BD1B-7E85C4099612}"/>
              </a:ext>
            </a:extLst>
          </p:cNvPr>
          <p:cNvGrpSpPr/>
          <p:nvPr/>
        </p:nvGrpSpPr>
        <p:grpSpPr>
          <a:xfrm>
            <a:off x="8807434" y="5022484"/>
            <a:ext cx="2081144" cy="746678"/>
            <a:chOff x="8807434" y="5022484"/>
            <a:chExt cx="2081144" cy="746678"/>
          </a:xfrm>
        </p:grpSpPr>
        <p:pic>
          <p:nvPicPr>
            <p:cNvPr id="235" name="Graphic 234" descr="Marker">
              <a:extLst>
                <a:ext uri="{FF2B5EF4-FFF2-40B4-BE49-F238E27FC236}">
                  <a16:creationId xmlns:a16="http://schemas.microsoft.com/office/drawing/2014/main" id="{51272CB6-97B3-0244-956B-9E12434A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807434" y="5022484"/>
              <a:ext cx="746678" cy="7466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9C6F1512-373E-F843-8896-C545D036C446}"/>
                </a:ext>
              </a:extLst>
            </p:cNvPr>
            <p:cNvSpPr txBox="1"/>
            <p:nvPr/>
          </p:nvSpPr>
          <p:spPr>
            <a:xfrm>
              <a:off x="9361606" y="5219820"/>
              <a:ext cx="1526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Tajikistan</a:t>
              </a:r>
            </a:p>
          </p:txBody>
        </p: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F699D1BF-F10D-B744-8B5D-9F99B8694C02}"/>
              </a:ext>
            </a:extLst>
          </p:cNvPr>
          <p:cNvSpPr txBox="1"/>
          <p:nvPr/>
        </p:nvSpPr>
        <p:spPr>
          <a:xfrm>
            <a:off x="9361606" y="5961887"/>
            <a:ext cx="1526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Thailand</a:t>
            </a:r>
          </a:p>
        </p:txBody>
      </p:sp>
      <p:pic>
        <p:nvPicPr>
          <p:cNvPr id="60" name="Graphic 59" descr="Marker">
            <a:extLst>
              <a:ext uri="{FF2B5EF4-FFF2-40B4-BE49-F238E27FC236}">
                <a16:creationId xmlns:a16="http://schemas.microsoft.com/office/drawing/2014/main" id="{8A0B1381-5F1D-4F40-A151-A0B0EF9FE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7359" y="4481181"/>
            <a:ext cx="379575" cy="3795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76BCFF8D-C426-4626-A2A4-762F7AE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7584" y="4228435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78B5FF29-C1E5-43C6-9A58-6F0FFFA7B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7640" y="3272441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7" name="Graphic 56" descr="Marker">
            <a:extLst>
              <a:ext uri="{FF2B5EF4-FFF2-40B4-BE49-F238E27FC236}">
                <a16:creationId xmlns:a16="http://schemas.microsoft.com/office/drawing/2014/main" id="{74BDFA05-91C7-40D6-AF11-2D31BEAB38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2763" y="3545751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aphic 62" descr="Marker">
            <a:extLst>
              <a:ext uri="{FF2B5EF4-FFF2-40B4-BE49-F238E27FC236}">
                <a16:creationId xmlns:a16="http://schemas.microsoft.com/office/drawing/2014/main" id="{E9AA585C-0DF6-4699-8300-37206876A1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3489" y="2670719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6" name="Graphic 65" descr="Marker">
            <a:extLst>
              <a:ext uri="{FF2B5EF4-FFF2-40B4-BE49-F238E27FC236}">
                <a16:creationId xmlns:a16="http://schemas.microsoft.com/office/drawing/2014/main" id="{DB869FF6-EB45-41ED-8674-3299F80AF6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6235" y="2797315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8" name="Graphic 67" descr="Marker">
            <a:extLst>
              <a:ext uri="{FF2B5EF4-FFF2-40B4-BE49-F238E27FC236}">
                <a16:creationId xmlns:a16="http://schemas.microsoft.com/office/drawing/2014/main" id="{AC02658B-8260-4C4B-B850-B186A1165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9298" y="4890702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1" name="Graphic 70" descr="Marker">
            <a:extLst>
              <a:ext uri="{FF2B5EF4-FFF2-40B4-BE49-F238E27FC236}">
                <a16:creationId xmlns:a16="http://schemas.microsoft.com/office/drawing/2014/main" id="{37E37267-B76B-4D42-BAA9-197C410797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5745" y="5433655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4" name="Graphic 73" descr="Marker">
            <a:extLst>
              <a:ext uri="{FF2B5EF4-FFF2-40B4-BE49-F238E27FC236}">
                <a16:creationId xmlns:a16="http://schemas.microsoft.com/office/drawing/2014/main" id="{A5576045-E678-4528-8DFA-D594E5BE16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51598" y="2723062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7" name="Graphic 76" descr="Marker">
            <a:extLst>
              <a:ext uri="{FF2B5EF4-FFF2-40B4-BE49-F238E27FC236}">
                <a16:creationId xmlns:a16="http://schemas.microsoft.com/office/drawing/2014/main" id="{D1E8D822-586E-4972-A807-6F76DB975DB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93109" y="4288707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0" name="Graphic 79" descr="Marker">
            <a:extLst>
              <a:ext uri="{FF2B5EF4-FFF2-40B4-BE49-F238E27FC236}">
                <a16:creationId xmlns:a16="http://schemas.microsoft.com/office/drawing/2014/main" id="{3034C7F0-E6BE-4FB0-A42A-D44638192EA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36040" y="3620118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3" name="Graphic 82" descr="Marker">
            <a:extLst>
              <a:ext uri="{FF2B5EF4-FFF2-40B4-BE49-F238E27FC236}">
                <a16:creationId xmlns:a16="http://schemas.microsoft.com/office/drawing/2014/main" id="{2D6DAACE-BB37-4043-808A-2B3DC91DAE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24863" y="5131913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6" name="Graphic 85" descr="Marker">
            <a:extLst>
              <a:ext uri="{FF2B5EF4-FFF2-40B4-BE49-F238E27FC236}">
                <a16:creationId xmlns:a16="http://schemas.microsoft.com/office/drawing/2014/main" id="{CC33D79F-B39E-45A7-8DE8-D59F0001E88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09596" y="3218262"/>
            <a:ext cx="424681" cy="4080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35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ABAF4B9F-6EF7-3E49-AB1F-1246255F2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954" y="295127"/>
            <a:ext cx="7518400" cy="471365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</a:rPr>
              <a:t>Missing values strategy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D35F27F-60B6-AB49-80D0-A3539CF4E8E2}"/>
              </a:ext>
            </a:extLst>
          </p:cNvPr>
          <p:cNvGrpSpPr/>
          <p:nvPr/>
        </p:nvGrpSpPr>
        <p:grpSpPr>
          <a:xfrm>
            <a:off x="521479" y="928029"/>
            <a:ext cx="11330118" cy="1156278"/>
            <a:chOff x="490278" y="1095925"/>
            <a:chExt cx="11330118" cy="1156278"/>
          </a:xfrm>
        </p:grpSpPr>
        <p:grpSp>
          <p:nvGrpSpPr>
            <p:cNvPr id="4" name="Group 10"/>
            <p:cNvGrpSpPr/>
            <p:nvPr/>
          </p:nvGrpSpPr>
          <p:grpSpPr>
            <a:xfrm>
              <a:off x="490278" y="1095925"/>
              <a:ext cx="1110826" cy="595061"/>
              <a:chOff x="647700" y="1295400"/>
              <a:chExt cx="844886" cy="67056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47700" y="1356359"/>
                <a:ext cx="844886" cy="60960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47700" y="1295400"/>
                <a:ext cx="815211" cy="60960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33" b="1" dirty="0"/>
                  <a:t>01</a:t>
                </a:r>
              </a:p>
            </p:txBody>
          </p:sp>
        </p:grpSp>
        <p:grpSp>
          <p:nvGrpSpPr>
            <p:cNvPr id="11" name="Group 49"/>
            <p:cNvGrpSpPr/>
            <p:nvPr/>
          </p:nvGrpSpPr>
          <p:grpSpPr>
            <a:xfrm>
              <a:off x="10588412" y="1095925"/>
              <a:ext cx="1231984" cy="1135147"/>
              <a:chOff x="7133388" y="1162334"/>
              <a:chExt cx="1317439" cy="162877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7133388" y="1162335"/>
                <a:ext cx="1219200" cy="162877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235433" y="1162334"/>
                <a:ext cx="1215394" cy="162877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 dirty="0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3F4F115-553F-9840-A05E-AFCE67FD9C10}"/>
                </a:ext>
              </a:extLst>
            </p:cNvPr>
            <p:cNvGrpSpPr/>
            <p:nvPr/>
          </p:nvGrpSpPr>
          <p:grpSpPr>
            <a:xfrm>
              <a:off x="1696532" y="1095925"/>
              <a:ext cx="8779020" cy="1156278"/>
              <a:chOff x="2770754" y="1107675"/>
              <a:chExt cx="9050897" cy="1156278"/>
            </a:xfrm>
          </p:grpSpPr>
          <p:sp>
            <p:nvSpPr>
              <p:cNvPr id="44" name="Round Same Side Corner Rectangle 43"/>
              <p:cNvSpPr/>
              <p:nvPr/>
            </p:nvSpPr>
            <p:spPr>
              <a:xfrm flipV="1">
                <a:off x="2770754" y="1554781"/>
                <a:ext cx="9050897" cy="709172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 dirty="0"/>
              </a:p>
            </p:txBody>
          </p:sp>
          <p:grpSp>
            <p:nvGrpSpPr>
              <p:cNvPr id="3" name="Group 9"/>
              <p:cNvGrpSpPr/>
              <p:nvPr/>
            </p:nvGrpSpPr>
            <p:grpSpPr>
              <a:xfrm>
                <a:off x="2770754" y="1107675"/>
                <a:ext cx="9050897" cy="447109"/>
                <a:chOff x="1600200" y="1295400"/>
                <a:chExt cx="5410200" cy="67056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1600200" y="1356360"/>
                  <a:ext cx="5410200" cy="6096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 dirty="0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1600200" y="1295400"/>
                  <a:ext cx="5410200" cy="6096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133" dirty="0">
                      <a:solidFill>
                        <a:schemeClr val="bg1"/>
                      </a:solidFill>
                    </a:rPr>
                    <a:t>Find same year value</a:t>
                  </a:r>
                </a:p>
              </p:txBody>
            </p:sp>
          </p:grpSp>
          <p:sp>
            <p:nvSpPr>
              <p:cNvPr id="60" name="Text Placeholder 3"/>
              <p:cNvSpPr txBox="1">
                <a:spLocks/>
              </p:cNvSpPr>
              <p:nvPr/>
            </p:nvSpPr>
            <p:spPr>
              <a:xfrm>
                <a:off x="3575531" y="1669074"/>
                <a:ext cx="7770770" cy="49667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 defTabSz="1219170">
                  <a:spcBef>
                    <a:spcPct val="20000"/>
                  </a:spcBef>
                  <a:defRPr/>
                </a:pPr>
                <a:r>
                  <a:rPr 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Value from the same year (2017) from the same source.</a:t>
                </a:r>
                <a:endParaRPr lang="en-US" sz="1467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j-cs"/>
                </a:endParaRPr>
              </a:p>
              <a:p>
                <a:pPr algn="l" defTabSz="1219170">
                  <a:spcBef>
                    <a:spcPct val="20000"/>
                  </a:spcBef>
                  <a:defRPr/>
                </a:pPr>
                <a:r>
                  <a:rPr 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Value from the same year (2017) from a different source.</a:t>
                </a:r>
              </a:p>
            </p:txBody>
          </p:sp>
          <p:sp>
            <p:nvSpPr>
              <p:cNvPr id="71" name="Freeform 45">
                <a:extLst>
                  <a:ext uri="{FF2B5EF4-FFF2-40B4-BE49-F238E27FC236}">
                    <a16:creationId xmlns:a16="http://schemas.microsoft.com/office/drawing/2014/main" id="{7077A5CD-83F7-A746-B5A6-3CC337EABD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6550" y="1601399"/>
                <a:ext cx="284470" cy="264941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81" name="Freeform 45">
                <a:extLst>
                  <a:ext uri="{FF2B5EF4-FFF2-40B4-BE49-F238E27FC236}">
                    <a16:creationId xmlns:a16="http://schemas.microsoft.com/office/drawing/2014/main" id="{6E7FEF24-6F9C-C84C-A2BD-9B450D49D3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0743" y="1924274"/>
                <a:ext cx="284470" cy="264941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pic>
          <p:nvPicPr>
            <p:cNvPr id="96" name="Graphic 95" descr="Magnifying glass">
              <a:extLst>
                <a:ext uri="{FF2B5EF4-FFF2-40B4-BE49-F238E27FC236}">
                  <a16:creationId xmlns:a16="http://schemas.microsoft.com/office/drawing/2014/main" id="{EE2FB8EF-4E1A-AC4D-A6B7-0B2910520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77468" y="1200124"/>
              <a:ext cx="914400" cy="91440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DD5DA2A-5854-E641-AE89-D17EBF050AC5}"/>
              </a:ext>
            </a:extLst>
          </p:cNvPr>
          <p:cNvGrpSpPr/>
          <p:nvPr/>
        </p:nvGrpSpPr>
        <p:grpSpPr>
          <a:xfrm>
            <a:off x="518074" y="3743351"/>
            <a:ext cx="11344082" cy="1867787"/>
            <a:chOff x="486873" y="3911247"/>
            <a:chExt cx="11344082" cy="1867787"/>
          </a:xfrm>
        </p:grpSpPr>
        <p:sp>
          <p:nvSpPr>
            <p:cNvPr id="23" name="Rectangle 22"/>
            <p:cNvSpPr/>
            <p:nvPr/>
          </p:nvSpPr>
          <p:spPr>
            <a:xfrm>
              <a:off x="486873" y="3987650"/>
              <a:ext cx="1114231" cy="54096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6874" y="3924307"/>
              <a:ext cx="1075215" cy="5409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b="1" dirty="0"/>
                <a:t>03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8F24C4D-6228-D240-BE37-36351D577711}"/>
                </a:ext>
              </a:extLst>
            </p:cNvPr>
            <p:cNvGrpSpPr/>
            <p:nvPr/>
          </p:nvGrpSpPr>
          <p:grpSpPr>
            <a:xfrm>
              <a:off x="1696533" y="3911423"/>
              <a:ext cx="8760842" cy="1867611"/>
              <a:chOff x="2769830" y="4021832"/>
              <a:chExt cx="9037629" cy="1867611"/>
            </a:xfrm>
          </p:grpSpPr>
          <p:grpSp>
            <p:nvGrpSpPr>
              <p:cNvPr id="22" name="Group 18"/>
              <p:cNvGrpSpPr/>
              <p:nvPr/>
            </p:nvGrpSpPr>
            <p:grpSpPr>
              <a:xfrm>
                <a:off x="2769830" y="4021832"/>
                <a:ext cx="9037629" cy="441097"/>
                <a:chOff x="1600200" y="1289828"/>
                <a:chExt cx="5410200" cy="676132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600200" y="1356360"/>
                  <a:ext cx="5410200" cy="60960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600200" y="1289828"/>
                  <a:ext cx="5410200" cy="6096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133" dirty="0">
                      <a:solidFill>
                        <a:schemeClr val="bg1"/>
                      </a:solidFill>
                    </a:rPr>
                    <a:t>Countries comparison approach </a:t>
                  </a:r>
                </a:p>
              </p:txBody>
            </p:sp>
          </p:grpSp>
          <p:sp>
            <p:nvSpPr>
              <p:cNvPr id="47" name="Round Same Side Corner Rectangle 46"/>
              <p:cNvSpPr/>
              <p:nvPr/>
            </p:nvSpPr>
            <p:spPr>
              <a:xfrm flipV="1">
                <a:off x="2769830" y="4462929"/>
                <a:ext cx="9037629" cy="1235058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 dirty="0"/>
              </a:p>
            </p:txBody>
          </p:sp>
          <p:sp>
            <p:nvSpPr>
              <p:cNvPr id="64" name="Text Placeholder 3"/>
              <p:cNvSpPr txBox="1">
                <a:spLocks/>
              </p:cNvSpPr>
              <p:nvPr/>
            </p:nvSpPr>
            <p:spPr>
              <a:xfrm>
                <a:off x="3552719" y="4580046"/>
                <a:ext cx="8046928" cy="1309397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 defTabSz="1219170">
                  <a:spcBef>
                    <a:spcPct val="20000"/>
                  </a:spcBef>
                  <a:defRPr/>
                </a:pPr>
                <a:r>
                  <a:rPr 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In order to fill the remaining missing values, we designed an approach based on countries comparison:</a:t>
                </a:r>
              </a:p>
              <a:p>
                <a:pPr marL="342900" indent="-342900" algn="l" defTabSz="1219170">
                  <a:spcBef>
                    <a:spcPct val="20000"/>
                  </a:spcBef>
                  <a:buFont typeface="+mj-lt"/>
                  <a:buAutoNum type="arabicPeriod"/>
                  <a:defRPr/>
                </a:pPr>
                <a:r>
                  <a:rPr 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Find other </a:t>
                </a:r>
                <a:r>
                  <a:rPr lang="en-US" sz="14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similar countries</a:t>
                </a:r>
                <a:r>
                  <a:rPr 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 to the country with the missing value. Similar= </a:t>
                </a:r>
                <a:r>
                  <a:rPr lang="en-US" sz="14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same income level</a:t>
                </a:r>
                <a:r>
                  <a:rPr 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.</a:t>
                </a:r>
              </a:p>
              <a:p>
                <a:pPr marL="342900" indent="-342900" algn="l" defTabSz="1219170">
                  <a:spcBef>
                    <a:spcPct val="20000"/>
                  </a:spcBef>
                  <a:buFont typeface="+mj-lt"/>
                  <a:buAutoNum type="arabicPeriod"/>
                  <a:defRPr/>
                </a:pPr>
                <a:r>
                  <a:rPr 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Filter those countries to be part of the </a:t>
                </a:r>
                <a:r>
                  <a:rPr lang="en-US" sz="14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same region</a:t>
                </a:r>
                <a:r>
                  <a:rPr 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 (metadata).</a:t>
                </a:r>
              </a:p>
              <a:p>
                <a:pPr marL="342900" indent="-342900" algn="l" defTabSz="1219170">
                  <a:spcBef>
                    <a:spcPct val="20000"/>
                  </a:spcBef>
                  <a:buFont typeface="+mj-lt"/>
                  <a:buAutoNum type="arabicPeriod"/>
                  <a:defRPr/>
                </a:pPr>
                <a:r>
                  <a:rPr 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Take values and calculate median.</a:t>
                </a:r>
              </a:p>
              <a:p>
                <a:pPr algn="l" defTabSz="1219170">
                  <a:spcBef>
                    <a:spcPct val="20000"/>
                  </a:spcBef>
                  <a:defRPr/>
                </a:pPr>
                <a:endParaRPr lang="en-US" sz="14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j-cs"/>
                </a:endParaRPr>
              </a:p>
            </p:txBody>
          </p:sp>
          <p:sp>
            <p:nvSpPr>
              <p:cNvPr id="91" name="Freeform 45">
                <a:extLst>
                  <a:ext uri="{FF2B5EF4-FFF2-40B4-BE49-F238E27FC236}">
                    <a16:creationId xmlns:a16="http://schemas.microsoft.com/office/drawing/2014/main" id="{97F32FE4-826F-664C-A8DE-BFFD85782A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2247" y="4567331"/>
                <a:ext cx="284470" cy="264941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9C35278-A2B0-4D4B-86DF-E860B87D0857}"/>
                </a:ext>
              </a:extLst>
            </p:cNvPr>
            <p:cNvGrpSpPr/>
            <p:nvPr/>
          </p:nvGrpSpPr>
          <p:grpSpPr>
            <a:xfrm>
              <a:off x="10588411" y="3911247"/>
              <a:ext cx="1242544" cy="1676331"/>
              <a:chOff x="1415725" y="4021656"/>
              <a:chExt cx="1242544" cy="1676331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1415725" y="4021656"/>
                <a:ext cx="1149174" cy="167633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509095" y="4021657"/>
                <a:ext cx="1149174" cy="167633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 dirty="0"/>
              </a:p>
            </p:txBody>
          </p:sp>
          <p:pic>
            <p:nvPicPr>
              <p:cNvPr id="100" name="Graphic 99" descr="Earth globe Africa and Europe">
                <a:extLst>
                  <a:ext uri="{FF2B5EF4-FFF2-40B4-BE49-F238E27FC236}">
                    <a16:creationId xmlns:a16="http://schemas.microsoft.com/office/drawing/2014/main" id="{815C3269-35BD-4B41-8042-2F25EB052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92313" y="430331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961A73-24E4-3147-8906-0779C861DAC6}"/>
              </a:ext>
            </a:extLst>
          </p:cNvPr>
          <p:cNvGrpSpPr/>
          <p:nvPr/>
        </p:nvGrpSpPr>
        <p:grpSpPr>
          <a:xfrm>
            <a:off x="518074" y="5552680"/>
            <a:ext cx="11347095" cy="1047316"/>
            <a:chOff x="527577" y="5365440"/>
            <a:chExt cx="11347095" cy="104731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602BF5B-E18E-0647-994B-420D6690EAB2}"/>
                </a:ext>
              </a:extLst>
            </p:cNvPr>
            <p:cNvSpPr/>
            <p:nvPr/>
          </p:nvSpPr>
          <p:spPr>
            <a:xfrm>
              <a:off x="527577" y="5411632"/>
              <a:ext cx="1114230" cy="5409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97DA463-EA86-E241-87B6-BF54C1D7F132}"/>
                </a:ext>
              </a:extLst>
            </p:cNvPr>
            <p:cNvSpPr/>
            <p:nvPr/>
          </p:nvSpPr>
          <p:spPr>
            <a:xfrm>
              <a:off x="527577" y="5367674"/>
              <a:ext cx="1065712" cy="5409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b="1" dirty="0"/>
                <a:t>04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088F93-F6F5-604D-AE36-05DC9BE2C791}"/>
                </a:ext>
              </a:extLst>
            </p:cNvPr>
            <p:cNvGrpSpPr/>
            <p:nvPr/>
          </p:nvGrpSpPr>
          <p:grpSpPr>
            <a:xfrm>
              <a:off x="1727734" y="5365530"/>
              <a:ext cx="8760842" cy="1047226"/>
              <a:chOff x="2769830" y="5698341"/>
              <a:chExt cx="9037629" cy="1047226"/>
            </a:xfrm>
          </p:grpSpPr>
          <p:grpSp>
            <p:nvGrpSpPr>
              <p:cNvPr id="73" name="Group 67">
                <a:extLst>
                  <a:ext uri="{FF2B5EF4-FFF2-40B4-BE49-F238E27FC236}">
                    <a16:creationId xmlns:a16="http://schemas.microsoft.com/office/drawing/2014/main" id="{83D9033A-5CDB-AD43-A01B-E67F19182C64}"/>
                  </a:ext>
                </a:extLst>
              </p:cNvPr>
              <p:cNvGrpSpPr/>
              <p:nvPr/>
            </p:nvGrpSpPr>
            <p:grpSpPr>
              <a:xfrm>
                <a:off x="2769830" y="5698341"/>
                <a:ext cx="9037629" cy="1047226"/>
                <a:chOff x="1938544" y="3606644"/>
                <a:chExt cx="4792657" cy="1303416"/>
              </a:xfrm>
            </p:grpSpPr>
            <p:grpSp>
              <p:nvGrpSpPr>
                <p:cNvPr id="74" name="Group 18">
                  <a:extLst>
                    <a:ext uri="{FF2B5EF4-FFF2-40B4-BE49-F238E27FC236}">
                      <a16:creationId xmlns:a16="http://schemas.microsoft.com/office/drawing/2014/main" id="{A0CEE6BC-7BFE-B44D-B901-13A9F8FAFEC1}"/>
                    </a:ext>
                  </a:extLst>
                </p:cNvPr>
                <p:cNvGrpSpPr/>
                <p:nvPr/>
              </p:nvGrpSpPr>
              <p:grpSpPr>
                <a:xfrm>
                  <a:off x="1938544" y="3606644"/>
                  <a:ext cx="4792657" cy="450004"/>
                  <a:chOff x="1600200" y="1289828"/>
                  <a:chExt cx="5410200" cy="676132"/>
                </a:xfrm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A06F48F5-2A6D-4342-9626-2604778CB70A}"/>
                      </a:ext>
                    </a:extLst>
                  </p:cNvPr>
                  <p:cNvSpPr/>
                  <p:nvPr/>
                </p:nvSpPr>
                <p:spPr>
                  <a:xfrm>
                    <a:off x="1600200" y="1356360"/>
                    <a:ext cx="5410200" cy="6096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 dirty="0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9DE10E88-8B6A-8D43-BDBB-B1A4DBC27DD6}"/>
                      </a:ext>
                    </a:extLst>
                  </p:cNvPr>
                  <p:cNvSpPr/>
                  <p:nvPr/>
                </p:nvSpPr>
                <p:spPr>
                  <a:xfrm>
                    <a:off x="1600200" y="1289828"/>
                    <a:ext cx="5410200" cy="609601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133" dirty="0">
                        <a:solidFill>
                          <a:schemeClr val="bg1"/>
                        </a:solidFill>
                      </a:rPr>
                      <a:t>Dismiss values</a:t>
                    </a:r>
                  </a:p>
                </p:txBody>
              </p:sp>
            </p:grpSp>
            <p:sp>
              <p:nvSpPr>
                <p:cNvPr id="75" name="Round Same Side Corner Rectangle 46">
                  <a:extLst>
                    <a:ext uri="{FF2B5EF4-FFF2-40B4-BE49-F238E27FC236}">
                      <a16:creationId xmlns:a16="http://schemas.microsoft.com/office/drawing/2014/main" id="{12334EC9-1906-6449-AB85-1A9FD16C3C1D}"/>
                    </a:ext>
                  </a:extLst>
                </p:cNvPr>
                <p:cNvSpPr/>
                <p:nvPr/>
              </p:nvSpPr>
              <p:spPr>
                <a:xfrm flipV="1">
                  <a:off x="1938544" y="4056646"/>
                  <a:ext cx="4792657" cy="853414"/>
                </a:xfrm>
                <a:prstGeom prst="round2SameRect">
                  <a:avLst>
                    <a:gd name="adj1" fmla="val 8813"/>
                    <a:gd name="adj2" fmla="val 0"/>
                  </a:avLst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 dirty="0"/>
                </a:p>
              </p:txBody>
            </p:sp>
          </p:grpSp>
          <p:sp>
            <p:nvSpPr>
              <p:cNvPr id="79" name="Text Placeholder 3">
                <a:extLst>
                  <a:ext uri="{FF2B5EF4-FFF2-40B4-BE49-F238E27FC236}">
                    <a16:creationId xmlns:a16="http://schemas.microsoft.com/office/drawing/2014/main" id="{10155F77-1DFC-4E4C-A8FA-A48F490FBC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4897" y="6175332"/>
                <a:ext cx="8164237" cy="45153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 defTabSz="1219170">
                  <a:spcBef>
                    <a:spcPct val="20000"/>
                  </a:spcBef>
                  <a:defRPr/>
                </a:pPr>
                <a:r>
                  <a:rPr 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j-cs"/>
                  </a:rPr>
                  <a:t>When using our approach, if we found less than 3 similar countries to compare with, the comparison would not be considered accurate and the missing value will be dismissed.   </a:t>
                </a:r>
              </a:p>
            </p:txBody>
          </p:sp>
          <p:sp>
            <p:nvSpPr>
              <p:cNvPr id="93" name="Freeform 45">
                <a:extLst>
                  <a:ext uri="{FF2B5EF4-FFF2-40B4-BE49-F238E27FC236}">
                    <a16:creationId xmlns:a16="http://schemas.microsoft.com/office/drawing/2014/main" id="{C99034D9-3439-214E-B3B2-9DBE2AC9BC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6407" y="6119517"/>
                <a:ext cx="284470" cy="264941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DB4CCCC-C78F-A94F-93F4-E33C1E20EBE3}"/>
                </a:ext>
              </a:extLst>
            </p:cNvPr>
            <p:cNvGrpSpPr/>
            <p:nvPr/>
          </p:nvGrpSpPr>
          <p:grpSpPr>
            <a:xfrm>
              <a:off x="10632128" y="5365440"/>
              <a:ext cx="1242544" cy="987588"/>
              <a:chOff x="1409093" y="5706256"/>
              <a:chExt cx="1242544" cy="987588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2829958-C64A-6B46-9683-98A5693AE9F6}"/>
                  </a:ext>
                </a:extLst>
              </p:cNvPr>
              <p:cNvSpPr/>
              <p:nvPr/>
            </p:nvSpPr>
            <p:spPr>
              <a:xfrm>
                <a:off x="1409093" y="5706256"/>
                <a:ext cx="1149174" cy="98758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913A64B-2D67-CD4F-871D-1F45B672A4A1}"/>
                  </a:ext>
                </a:extLst>
              </p:cNvPr>
              <p:cNvSpPr/>
              <p:nvPr/>
            </p:nvSpPr>
            <p:spPr>
              <a:xfrm>
                <a:off x="1502463" y="5706256"/>
                <a:ext cx="1149174" cy="98758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 dirty="0"/>
              </a:p>
            </p:txBody>
          </p:sp>
          <p:pic>
            <p:nvPicPr>
              <p:cNvPr id="104" name="Graphic 103" descr="Garbage">
                <a:extLst>
                  <a:ext uri="{FF2B5EF4-FFF2-40B4-BE49-F238E27FC236}">
                    <a16:creationId xmlns:a16="http://schemas.microsoft.com/office/drawing/2014/main" id="{E7A66F7A-44A4-7549-A742-67A739BA7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38955" y="5747562"/>
                <a:ext cx="826765" cy="826765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C114BD-D815-CB44-987B-1111E851810E}"/>
              </a:ext>
            </a:extLst>
          </p:cNvPr>
          <p:cNvGrpSpPr/>
          <p:nvPr/>
        </p:nvGrpSpPr>
        <p:grpSpPr>
          <a:xfrm>
            <a:off x="518076" y="2192609"/>
            <a:ext cx="11333519" cy="1427598"/>
            <a:chOff x="518076" y="2192609"/>
            <a:chExt cx="11333519" cy="1427598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3F49CB0-EE0D-9B46-87E9-EACB4E40FBA4}"/>
                </a:ext>
              </a:extLst>
            </p:cNvPr>
            <p:cNvGrpSpPr/>
            <p:nvPr/>
          </p:nvGrpSpPr>
          <p:grpSpPr>
            <a:xfrm>
              <a:off x="518076" y="2192609"/>
              <a:ext cx="11333519" cy="1427598"/>
              <a:chOff x="486875" y="2360505"/>
              <a:chExt cx="11333519" cy="1427598"/>
            </a:xfrm>
          </p:grpSpPr>
          <p:grpSp>
            <p:nvGrpSpPr>
              <p:cNvPr id="9" name="Group 15"/>
              <p:cNvGrpSpPr/>
              <p:nvPr/>
            </p:nvGrpSpPr>
            <p:grpSpPr>
              <a:xfrm>
                <a:off x="486875" y="2405911"/>
                <a:ext cx="1114232" cy="595061"/>
                <a:chOff x="647700" y="1295400"/>
                <a:chExt cx="1092302" cy="67056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647700" y="1356359"/>
                  <a:ext cx="1092302" cy="60960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647700" y="1295400"/>
                  <a:ext cx="1057391" cy="60960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133" b="1" dirty="0"/>
                    <a:t>02</a:t>
                  </a:r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972D226-62AD-ED40-BA1D-2C1724B086A3}"/>
                  </a:ext>
                </a:extLst>
              </p:cNvPr>
              <p:cNvGrpSpPr/>
              <p:nvPr/>
            </p:nvGrpSpPr>
            <p:grpSpPr>
              <a:xfrm>
                <a:off x="1696532" y="2383502"/>
                <a:ext cx="8958540" cy="1404601"/>
                <a:chOff x="2769830" y="2424399"/>
                <a:chExt cx="9270599" cy="1404601"/>
              </a:xfrm>
            </p:grpSpPr>
            <p:sp>
              <p:nvSpPr>
                <p:cNvPr id="49" name="Freeform 153"/>
                <p:cNvSpPr>
                  <a:spLocks noEditPoints="1"/>
                </p:cNvSpPr>
                <p:nvPr/>
              </p:nvSpPr>
              <p:spPr bwMode="auto">
                <a:xfrm>
                  <a:off x="11088924" y="2746755"/>
                  <a:ext cx="822990" cy="433807"/>
                </a:xfrm>
                <a:custGeom>
                  <a:avLst/>
                  <a:gdLst/>
                  <a:ahLst/>
                  <a:cxnLst>
                    <a:cxn ang="0">
                      <a:pos x="0" y="59"/>
                    </a:cxn>
                    <a:cxn ang="0">
                      <a:pos x="118" y="59"/>
                    </a:cxn>
                    <a:cxn ang="0">
                      <a:pos x="111" y="57"/>
                    </a:cxn>
                    <a:cxn ang="0">
                      <a:pos x="83" y="33"/>
                    </a:cxn>
                    <a:cxn ang="0">
                      <a:pos x="111" y="57"/>
                    </a:cxn>
                    <a:cxn ang="0">
                      <a:pos x="41" y="91"/>
                    </a:cxn>
                    <a:cxn ang="0">
                      <a:pos x="57" y="111"/>
                    </a:cxn>
                    <a:cxn ang="0">
                      <a:pos x="61" y="8"/>
                    </a:cxn>
                    <a:cxn ang="0">
                      <a:pos x="61" y="34"/>
                    </a:cxn>
                    <a:cxn ang="0">
                      <a:pos x="61" y="8"/>
                    </a:cxn>
                    <a:cxn ang="0">
                      <a:pos x="95" y="22"/>
                    </a:cxn>
                    <a:cxn ang="0">
                      <a:pos x="67" y="8"/>
                    </a:cxn>
                    <a:cxn ang="0">
                      <a:pos x="57" y="34"/>
                    </a:cxn>
                    <a:cxn ang="0">
                      <a:pos x="57" y="8"/>
                    </a:cxn>
                    <a:cxn ang="0">
                      <a:pos x="36" y="30"/>
                    </a:cxn>
                    <a:cxn ang="0">
                      <a:pos x="50" y="8"/>
                    </a:cxn>
                    <a:cxn ang="0">
                      <a:pos x="38" y="35"/>
                    </a:cxn>
                    <a:cxn ang="0">
                      <a:pos x="57" y="57"/>
                    </a:cxn>
                    <a:cxn ang="0">
                      <a:pos x="38" y="35"/>
                    </a:cxn>
                    <a:cxn ang="0">
                      <a:pos x="57" y="84"/>
                    </a:cxn>
                    <a:cxn ang="0">
                      <a:pos x="34" y="61"/>
                    </a:cxn>
                    <a:cxn ang="0">
                      <a:pos x="50" y="110"/>
                    </a:cxn>
                    <a:cxn ang="0">
                      <a:pos x="38" y="92"/>
                    </a:cxn>
                    <a:cxn ang="0">
                      <a:pos x="61" y="111"/>
                    </a:cxn>
                    <a:cxn ang="0">
                      <a:pos x="77" y="91"/>
                    </a:cxn>
                    <a:cxn ang="0">
                      <a:pos x="61" y="111"/>
                    </a:cxn>
                    <a:cxn ang="0">
                      <a:pos x="93" y="99"/>
                    </a:cxn>
                    <a:cxn ang="0">
                      <a:pos x="80" y="92"/>
                    </a:cxn>
                    <a:cxn ang="0">
                      <a:pos x="61" y="84"/>
                    </a:cxn>
                    <a:cxn ang="0">
                      <a:pos x="84" y="61"/>
                    </a:cxn>
                    <a:cxn ang="0">
                      <a:pos x="61" y="57"/>
                    </a:cxn>
                    <a:cxn ang="0">
                      <a:pos x="80" y="35"/>
                    </a:cxn>
                    <a:cxn ang="0">
                      <a:pos x="61" y="57"/>
                    </a:cxn>
                    <a:cxn ang="0">
                      <a:pos x="35" y="33"/>
                    </a:cxn>
                    <a:cxn ang="0">
                      <a:pos x="7" y="57"/>
                    </a:cxn>
                    <a:cxn ang="0">
                      <a:pos x="7" y="61"/>
                    </a:cxn>
                    <a:cxn ang="0">
                      <a:pos x="36" y="89"/>
                    </a:cxn>
                    <a:cxn ang="0">
                      <a:pos x="7" y="61"/>
                    </a:cxn>
                    <a:cxn ang="0">
                      <a:pos x="82" y="89"/>
                    </a:cxn>
                    <a:cxn ang="0">
                      <a:pos x="111" y="61"/>
                    </a:cxn>
                    <a:cxn ang="0">
                      <a:pos x="95" y="96"/>
                    </a:cxn>
                  </a:cxnLst>
                  <a:rect l="0" t="0" r="r" b="b"/>
                  <a:pathLst>
                    <a:path w="118" h="119">
                      <a:moveTo>
                        <a:pt x="59" y="0"/>
                      </a:moveTo>
                      <a:cubicBezTo>
                        <a:pt x="26" y="0"/>
                        <a:pt x="0" y="27"/>
                        <a:pt x="0" y="59"/>
                      </a:cubicBezTo>
                      <a:cubicBezTo>
                        <a:pt x="0" y="92"/>
                        <a:pt x="26" y="119"/>
                        <a:pt x="59" y="119"/>
                      </a:cubicBezTo>
                      <a:cubicBezTo>
                        <a:pt x="92" y="119"/>
                        <a:pt x="118" y="92"/>
                        <a:pt x="118" y="59"/>
                      </a:cubicBezTo>
                      <a:cubicBezTo>
                        <a:pt x="118" y="27"/>
                        <a:pt x="92" y="0"/>
                        <a:pt x="59" y="0"/>
                      </a:cubicBezTo>
                      <a:close/>
                      <a:moveTo>
                        <a:pt x="111" y="57"/>
                      </a:moveTo>
                      <a:cubicBezTo>
                        <a:pt x="88" y="57"/>
                        <a:pt x="88" y="57"/>
                        <a:pt x="88" y="57"/>
                      </a:cubicBezTo>
                      <a:cubicBezTo>
                        <a:pt x="87" y="49"/>
                        <a:pt x="86" y="41"/>
                        <a:pt x="83" y="33"/>
                      </a:cubicBezTo>
                      <a:cubicBezTo>
                        <a:pt x="88" y="31"/>
                        <a:pt x="93" y="28"/>
                        <a:pt x="98" y="25"/>
                      </a:cubicBezTo>
                      <a:cubicBezTo>
                        <a:pt x="105" y="34"/>
                        <a:pt x="110" y="45"/>
                        <a:pt x="111" y="57"/>
                      </a:cubicBezTo>
                      <a:close/>
                      <a:moveTo>
                        <a:pt x="57" y="111"/>
                      </a:moveTo>
                      <a:cubicBezTo>
                        <a:pt x="50" y="106"/>
                        <a:pt x="45" y="99"/>
                        <a:pt x="41" y="91"/>
                      </a:cubicBezTo>
                      <a:cubicBezTo>
                        <a:pt x="46" y="89"/>
                        <a:pt x="52" y="88"/>
                        <a:pt x="57" y="88"/>
                      </a:cubicBezTo>
                      <a:cubicBezTo>
                        <a:pt x="57" y="111"/>
                        <a:pt x="57" y="111"/>
                        <a:pt x="57" y="111"/>
                      </a:cubicBezTo>
                      <a:cubicBezTo>
                        <a:pt x="57" y="111"/>
                        <a:pt x="57" y="111"/>
                        <a:pt x="57" y="111"/>
                      </a:cubicBezTo>
                      <a:close/>
                      <a:moveTo>
                        <a:pt x="61" y="8"/>
                      </a:moveTo>
                      <a:cubicBezTo>
                        <a:pt x="68" y="14"/>
                        <a:pt x="74" y="22"/>
                        <a:pt x="78" y="31"/>
                      </a:cubicBezTo>
                      <a:cubicBezTo>
                        <a:pt x="73" y="33"/>
                        <a:pt x="67" y="34"/>
                        <a:pt x="61" y="34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lose/>
                      <a:moveTo>
                        <a:pt x="67" y="8"/>
                      </a:moveTo>
                      <a:cubicBezTo>
                        <a:pt x="78" y="10"/>
                        <a:pt x="88" y="15"/>
                        <a:pt x="95" y="22"/>
                      </a:cubicBezTo>
                      <a:cubicBezTo>
                        <a:pt x="91" y="25"/>
                        <a:pt x="87" y="28"/>
                        <a:pt x="82" y="30"/>
                      </a:cubicBezTo>
                      <a:cubicBezTo>
                        <a:pt x="78" y="22"/>
                        <a:pt x="73" y="14"/>
                        <a:pt x="67" y="8"/>
                      </a:cubicBezTo>
                      <a:close/>
                      <a:moveTo>
                        <a:pt x="57" y="8"/>
                      </a:moveTo>
                      <a:cubicBezTo>
                        <a:pt x="57" y="34"/>
                        <a:pt x="57" y="34"/>
                        <a:pt x="57" y="34"/>
                      </a:cubicBezTo>
                      <a:cubicBezTo>
                        <a:pt x="51" y="34"/>
                        <a:pt x="45" y="33"/>
                        <a:pt x="40" y="31"/>
                      </a:cubicBezTo>
                      <a:cubicBezTo>
                        <a:pt x="44" y="22"/>
                        <a:pt x="50" y="14"/>
                        <a:pt x="57" y="8"/>
                      </a:cubicBezTo>
                      <a:cubicBezTo>
                        <a:pt x="57" y="8"/>
                        <a:pt x="57" y="8"/>
                        <a:pt x="57" y="8"/>
                      </a:cubicBezTo>
                      <a:close/>
                      <a:moveTo>
                        <a:pt x="36" y="30"/>
                      </a:moveTo>
                      <a:cubicBezTo>
                        <a:pt x="31" y="28"/>
                        <a:pt x="27" y="25"/>
                        <a:pt x="23" y="22"/>
                      </a:cubicBezTo>
                      <a:cubicBezTo>
                        <a:pt x="30" y="15"/>
                        <a:pt x="40" y="10"/>
                        <a:pt x="50" y="8"/>
                      </a:cubicBezTo>
                      <a:cubicBezTo>
                        <a:pt x="45" y="14"/>
                        <a:pt x="40" y="22"/>
                        <a:pt x="36" y="30"/>
                      </a:cubicBezTo>
                      <a:close/>
                      <a:moveTo>
                        <a:pt x="38" y="35"/>
                      </a:moveTo>
                      <a:cubicBezTo>
                        <a:pt x="44" y="37"/>
                        <a:pt x="50" y="38"/>
                        <a:pt x="57" y="38"/>
                      </a:cubicBezTo>
                      <a:cubicBezTo>
                        <a:pt x="57" y="57"/>
                        <a:pt x="57" y="57"/>
                        <a:pt x="57" y="57"/>
                      </a:cubicBezTo>
                      <a:cubicBezTo>
                        <a:pt x="34" y="57"/>
                        <a:pt x="34" y="57"/>
                        <a:pt x="34" y="57"/>
                      </a:cubicBezTo>
                      <a:cubicBezTo>
                        <a:pt x="34" y="49"/>
                        <a:pt x="36" y="42"/>
                        <a:pt x="38" y="35"/>
                      </a:cubicBezTo>
                      <a:close/>
                      <a:moveTo>
                        <a:pt x="57" y="61"/>
                      </a:moveTo>
                      <a:cubicBezTo>
                        <a:pt x="57" y="84"/>
                        <a:pt x="57" y="84"/>
                        <a:pt x="57" y="84"/>
                      </a:cubicBezTo>
                      <a:cubicBezTo>
                        <a:pt x="51" y="85"/>
                        <a:pt x="45" y="86"/>
                        <a:pt x="40" y="87"/>
                      </a:cubicBezTo>
                      <a:cubicBezTo>
                        <a:pt x="36" y="79"/>
                        <a:pt x="34" y="71"/>
                        <a:pt x="34" y="61"/>
                      </a:cubicBezTo>
                      <a:lnTo>
                        <a:pt x="57" y="61"/>
                      </a:lnTo>
                      <a:close/>
                      <a:moveTo>
                        <a:pt x="50" y="110"/>
                      </a:moveTo>
                      <a:cubicBezTo>
                        <a:pt x="41" y="109"/>
                        <a:pt x="32" y="105"/>
                        <a:pt x="25" y="99"/>
                      </a:cubicBezTo>
                      <a:cubicBezTo>
                        <a:pt x="29" y="96"/>
                        <a:pt x="33" y="94"/>
                        <a:pt x="38" y="92"/>
                      </a:cubicBezTo>
                      <a:cubicBezTo>
                        <a:pt x="41" y="99"/>
                        <a:pt x="45" y="105"/>
                        <a:pt x="50" y="110"/>
                      </a:cubicBezTo>
                      <a:close/>
                      <a:moveTo>
                        <a:pt x="61" y="111"/>
                      </a:moveTo>
                      <a:cubicBezTo>
                        <a:pt x="61" y="88"/>
                        <a:pt x="61" y="88"/>
                        <a:pt x="61" y="88"/>
                      </a:cubicBezTo>
                      <a:cubicBezTo>
                        <a:pt x="66" y="88"/>
                        <a:pt x="72" y="89"/>
                        <a:pt x="77" y="91"/>
                      </a:cubicBezTo>
                      <a:cubicBezTo>
                        <a:pt x="73" y="99"/>
                        <a:pt x="67" y="106"/>
                        <a:pt x="61" y="111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lose/>
                      <a:moveTo>
                        <a:pt x="80" y="92"/>
                      </a:moveTo>
                      <a:cubicBezTo>
                        <a:pt x="85" y="94"/>
                        <a:pt x="89" y="96"/>
                        <a:pt x="93" y="99"/>
                      </a:cubicBezTo>
                      <a:cubicBezTo>
                        <a:pt x="86" y="105"/>
                        <a:pt x="77" y="109"/>
                        <a:pt x="67" y="110"/>
                      </a:cubicBezTo>
                      <a:cubicBezTo>
                        <a:pt x="73" y="105"/>
                        <a:pt x="77" y="99"/>
                        <a:pt x="80" y="92"/>
                      </a:cubicBezTo>
                      <a:close/>
                      <a:moveTo>
                        <a:pt x="78" y="87"/>
                      </a:moveTo>
                      <a:cubicBezTo>
                        <a:pt x="73" y="86"/>
                        <a:pt x="67" y="85"/>
                        <a:pt x="61" y="84"/>
                      </a:cubicBezTo>
                      <a:cubicBezTo>
                        <a:pt x="61" y="61"/>
                        <a:pt x="61" y="61"/>
                        <a:pt x="61" y="61"/>
                      </a:cubicBezTo>
                      <a:cubicBezTo>
                        <a:pt x="84" y="61"/>
                        <a:pt x="84" y="61"/>
                        <a:pt x="84" y="61"/>
                      </a:cubicBezTo>
                      <a:cubicBezTo>
                        <a:pt x="84" y="71"/>
                        <a:pt x="82" y="79"/>
                        <a:pt x="78" y="87"/>
                      </a:cubicBezTo>
                      <a:close/>
                      <a:moveTo>
                        <a:pt x="61" y="57"/>
                      </a:move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7" y="38"/>
                        <a:pt x="74" y="37"/>
                        <a:pt x="80" y="35"/>
                      </a:cubicBezTo>
                      <a:cubicBezTo>
                        <a:pt x="82" y="42"/>
                        <a:pt x="84" y="49"/>
                        <a:pt x="84" y="57"/>
                      </a:cubicBezTo>
                      <a:lnTo>
                        <a:pt x="61" y="57"/>
                      </a:lnTo>
                      <a:close/>
                      <a:moveTo>
                        <a:pt x="20" y="25"/>
                      </a:moveTo>
                      <a:cubicBezTo>
                        <a:pt x="25" y="28"/>
                        <a:pt x="30" y="31"/>
                        <a:pt x="35" y="33"/>
                      </a:cubicBezTo>
                      <a:cubicBezTo>
                        <a:pt x="32" y="41"/>
                        <a:pt x="30" y="49"/>
                        <a:pt x="30" y="57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8" y="45"/>
                        <a:pt x="13" y="34"/>
                        <a:pt x="20" y="25"/>
                      </a:cubicBezTo>
                      <a:close/>
                      <a:moveTo>
                        <a:pt x="7" y="61"/>
                      </a:moveTo>
                      <a:cubicBezTo>
                        <a:pt x="30" y="61"/>
                        <a:pt x="30" y="61"/>
                        <a:pt x="30" y="61"/>
                      </a:cubicBezTo>
                      <a:cubicBezTo>
                        <a:pt x="31" y="71"/>
                        <a:pt x="33" y="80"/>
                        <a:pt x="36" y="89"/>
                      </a:cubicBezTo>
                      <a:cubicBezTo>
                        <a:pt x="31" y="91"/>
                        <a:pt x="27" y="93"/>
                        <a:pt x="22" y="96"/>
                      </a:cubicBezTo>
                      <a:cubicBezTo>
                        <a:pt x="13" y="87"/>
                        <a:pt x="8" y="75"/>
                        <a:pt x="7" y="61"/>
                      </a:cubicBezTo>
                      <a:close/>
                      <a:moveTo>
                        <a:pt x="95" y="96"/>
                      </a:moveTo>
                      <a:cubicBezTo>
                        <a:pt x="91" y="93"/>
                        <a:pt x="87" y="91"/>
                        <a:pt x="82" y="89"/>
                      </a:cubicBezTo>
                      <a:cubicBezTo>
                        <a:pt x="85" y="80"/>
                        <a:pt x="87" y="71"/>
                        <a:pt x="88" y="61"/>
                      </a:cubicBezTo>
                      <a:cubicBezTo>
                        <a:pt x="111" y="61"/>
                        <a:pt x="111" y="61"/>
                        <a:pt x="111" y="61"/>
                      </a:cubicBezTo>
                      <a:cubicBezTo>
                        <a:pt x="110" y="75"/>
                        <a:pt x="104" y="87"/>
                        <a:pt x="95" y="96"/>
                      </a:cubicBezTo>
                      <a:close/>
                      <a:moveTo>
                        <a:pt x="95" y="96"/>
                      </a:moveTo>
                      <a:cubicBezTo>
                        <a:pt x="95" y="96"/>
                        <a:pt x="95" y="96"/>
                        <a:pt x="95" y="96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3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2769830" y="2464302"/>
                  <a:ext cx="9066014" cy="39903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2769830" y="2424399"/>
                  <a:ext cx="9066014" cy="3990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133" dirty="0">
                      <a:solidFill>
                        <a:schemeClr val="bg1"/>
                      </a:solidFill>
                    </a:rPr>
                    <a:t>Find values from different years</a:t>
                  </a:r>
                </a:p>
              </p:txBody>
            </p:sp>
            <p:sp>
              <p:nvSpPr>
                <p:cNvPr id="46" name="Round Same Side Corner Rectangle 45"/>
                <p:cNvSpPr/>
                <p:nvPr/>
              </p:nvSpPr>
              <p:spPr>
                <a:xfrm flipV="1">
                  <a:off x="2769830" y="2863335"/>
                  <a:ext cx="9066014" cy="965665"/>
                </a:xfrm>
                <a:prstGeom prst="round2SameRect">
                  <a:avLst>
                    <a:gd name="adj1" fmla="val 8813"/>
                    <a:gd name="adj2" fmla="val 0"/>
                  </a:avLst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 dirty="0"/>
                </a:p>
              </p:txBody>
            </p:sp>
            <p:sp>
              <p:nvSpPr>
                <p:cNvPr id="62" name="Text Placeholder 3"/>
                <p:cNvSpPr txBox="1">
                  <a:spLocks/>
                </p:cNvSpPr>
                <p:nvPr/>
              </p:nvSpPr>
              <p:spPr>
                <a:xfrm>
                  <a:off x="3555179" y="2971524"/>
                  <a:ext cx="8121079" cy="451534"/>
                </a:xfrm>
                <a:prstGeom prst="rect">
                  <a:avLst/>
                </a:prstGeom>
              </p:spPr>
              <p:txBody>
                <a:bodyPr wrap="square" lIns="0" tIns="0" rIns="0" bIns="0" anchor="t" anchorCtr="0">
                  <a:spAutoFit/>
                </a:bodyPr>
                <a:lstStyle>
                  <a:lvl1pPr marL="0" indent="0" algn="ctr">
                    <a:buNone/>
                    <a:defRPr sz="16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algn="l" defTabSz="1219170">
                    <a:spcBef>
                      <a:spcPct val="20000"/>
                    </a:spcBef>
                    <a:defRPr/>
                  </a:pPr>
                  <a:r>
                    <a:rPr lang="en-US" sz="146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j-cs"/>
                    </a:rPr>
                    <a:t>If we didn´t find the same year value, we looked into values from different years to </a:t>
                  </a:r>
                  <a:r>
                    <a:rPr lang="en-US" sz="1467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j-cs"/>
                    </a:rPr>
                    <a:t>predict the missing value:</a:t>
                  </a:r>
                </a:p>
              </p:txBody>
            </p: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12235CA6-C3A5-344C-8C59-B9E2511C21F9}"/>
                    </a:ext>
                  </a:extLst>
                </p:cNvPr>
                <p:cNvCxnSpPr/>
                <p:nvPr/>
              </p:nvCxnSpPr>
              <p:spPr>
                <a:xfrm>
                  <a:off x="9314499" y="3340326"/>
                  <a:ext cx="900128" cy="0"/>
                </a:xfrm>
                <a:prstGeom prst="straightConnector1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84" name="Freeform 45">
                  <a:extLst>
                    <a:ext uri="{FF2B5EF4-FFF2-40B4-BE49-F238E27FC236}">
                      <a16:creationId xmlns:a16="http://schemas.microsoft.com/office/drawing/2014/main" id="{886BCF03-10D9-E340-B5AB-228F30ED4E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79143" y="2964994"/>
                  <a:ext cx="284470" cy="264941"/>
                </a:xfrm>
                <a:custGeom>
                  <a:avLst/>
                  <a:gdLst/>
                  <a:ahLst/>
                  <a:cxnLst>
                    <a:cxn ang="0">
                      <a:pos x="27" y="55"/>
                    </a:cxn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55" y="27"/>
                    </a:cxn>
                    <a:cxn ang="0">
                      <a:pos x="27" y="55"/>
                    </a:cxn>
                    <a:cxn ang="0">
                      <a:pos x="45" y="20"/>
                    </a:cxn>
                    <a:cxn ang="0">
                      <a:pos x="42" y="17"/>
                    </a:cxn>
                    <a:cxn ang="0">
                      <a:pos x="40" y="16"/>
                    </a:cxn>
                    <a:cxn ang="0">
                      <a:pos x="38" y="17"/>
                    </a:cxn>
                    <a:cxn ang="0">
                      <a:pos x="24" y="31"/>
                    </a:cxn>
                    <a:cxn ang="0">
                      <a:pos x="16" y="23"/>
                    </a:cxn>
                    <a:cxn ang="0">
                      <a:pos x="14" y="22"/>
                    </a:cxn>
                    <a:cxn ang="0">
                      <a:pos x="13" y="23"/>
                    </a:cxn>
                    <a:cxn ang="0">
                      <a:pos x="9" y="26"/>
                    </a:cxn>
                    <a:cxn ang="0">
                      <a:pos x="9" y="28"/>
                    </a:cxn>
                    <a:cxn ang="0">
                      <a:pos x="9" y="30"/>
                    </a:cxn>
                    <a:cxn ang="0">
                      <a:pos x="22" y="43"/>
                    </a:cxn>
                    <a:cxn ang="0">
                      <a:pos x="24" y="43"/>
                    </a:cxn>
                    <a:cxn ang="0">
                      <a:pos x="26" y="43"/>
                    </a:cxn>
                    <a:cxn ang="0">
                      <a:pos x="45" y="23"/>
                    </a:cxn>
                    <a:cxn ang="0">
                      <a:pos x="46" y="22"/>
                    </a:cxn>
                    <a:cxn ang="0">
                      <a:pos x="45" y="20"/>
                    </a:cxn>
                  </a:cxnLst>
                  <a:rect l="0" t="0" r="r" b="b"/>
                  <a:pathLst>
                    <a:path w="55" h="55">
                      <a:moveTo>
                        <a:pt x="27" y="55"/>
                      </a:moveTo>
                      <a:cubicBezTo>
                        <a:pt x="12" y="55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5"/>
                        <a:pt x="27" y="55"/>
                      </a:cubicBezTo>
                      <a:close/>
                      <a:moveTo>
                        <a:pt x="45" y="20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41" y="16"/>
                        <a:pt x="40" y="16"/>
                      </a:cubicBezTo>
                      <a:cubicBezTo>
                        <a:pt x="39" y="16"/>
                        <a:pt x="39" y="16"/>
                        <a:pt x="38" y="17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3"/>
                        <a:pt x="15" y="22"/>
                        <a:pt x="14" y="22"/>
                      </a:cubicBezTo>
                      <a:cubicBezTo>
                        <a:pt x="14" y="22"/>
                        <a:pt x="13" y="23"/>
                        <a:pt x="13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30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3"/>
                        <a:pt x="23" y="43"/>
                        <a:pt x="24" y="43"/>
                      </a:cubicBezTo>
                      <a:cubicBezTo>
                        <a:pt x="25" y="43"/>
                        <a:pt x="25" y="43"/>
                        <a:pt x="26" y="4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5" y="23"/>
                        <a:pt x="46" y="22"/>
                        <a:pt x="46" y="22"/>
                      </a:cubicBezTo>
                      <a:cubicBezTo>
                        <a:pt x="46" y="21"/>
                        <a:pt x="45" y="20"/>
                        <a:pt x="45" y="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B3A40B5-9281-664C-A0F4-83C8D8DF5900}"/>
                    </a:ext>
                  </a:extLst>
                </p:cNvPr>
                <p:cNvSpPr txBox="1"/>
                <p:nvPr/>
              </p:nvSpPr>
              <p:spPr>
                <a:xfrm>
                  <a:off x="10241280" y="3178391"/>
                  <a:ext cx="179914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/>
                    <a:t>Back fill</a:t>
                  </a:r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63ABDF72-6D11-0442-8238-2F0001ADB6CD}"/>
                    </a:ext>
                  </a:extLst>
                </p:cNvPr>
                <p:cNvCxnSpPr/>
                <p:nvPr/>
              </p:nvCxnSpPr>
              <p:spPr>
                <a:xfrm>
                  <a:off x="8717173" y="3652604"/>
                  <a:ext cx="900128" cy="0"/>
                </a:xfrm>
                <a:prstGeom prst="straightConnector1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3F36547-A179-5C44-A474-FE8A09A3CFB7}"/>
                    </a:ext>
                  </a:extLst>
                </p:cNvPr>
                <p:cNvSpPr txBox="1"/>
                <p:nvPr/>
              </p:nvSpPr>
              <p:spPr>
                <a:xfrm>
                  <a:off x="9617302" y="3491641"/>
                  <a:ext cx="179915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/>
                    <a:t>Median</a:t>
                  </a: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0B385BAA-32F5-1146-83E8-59038EFFAAC7}"/>
                  </a:ext>
                </a:extLst>
              </p:cNvPr>
              <p:cNvGrpSpPr/>
              <p:nvPr/>
            </p:nvGrpSpPr>
            <p:grpSpPr>
              <a:xfrm>
                <a:off x="10588409" y="2360505"/>
                <a:ext cx="1231985" cy="1406363"/>
                <a:chOff x="1423426" y="2403979"/>
                <a:chExt cx="1197991" cy="1406363"/>
              </a:xfrm>
            </p:grpSpPr>
            <p:grpSp>
              <p:nvGrpSpPr>
                <p:cNvPr id="12" name="Group 50"/>
                <p:cNvGrpSpPr/>
                <p:nvPr/>
              </p:nvGrpSpPr>
              <p:grpSpPr>
                <a:xfrm>
                  <a:off x="1423426" y="2403979"/>
                  <a:ext cx="1197991" cy="1406363"/>
                  <a:chOff x="7162800" y="2897629"/>
                  <a:chExt cx="1278920" cy="2041535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7162800" y="2897630"/>
                    <a:ext cx="1219200" cy="2041534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 dirty="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7261861" y="2897629"/>
                    <a:ext cx="1179859" cy="2041535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 dirty="0"/>
                  </a:p>
                </p:txBody>
              </p:sp>
            </p:grpSp>
            <p:pic>
              <p:nvPicPr>
                <p:cNvPr id="98" name="Graphic 97" descr="Mathematics">
                  <a:extLst>
                    <a:ext uri="{FF2B5EF4-FFF2-40B4-BE49-F238E27FC236}">
                      <a16:creationId xmlns:a16="http://schemas.microsoft.com/office/drawing/2014/main" id="{C913C0DF-C13F-A645-B54D-0195E20B73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138" y="2672337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78" name="Text Placeholder 3">
              <a:extLst>
                <a:ext uri="{FF2B5EF4-FFF2-40B4-BE49-F238E27FC236}">
                  <a16:creationId xmlns:a16="http://schemas.microsoft.com/office/drawing/2014/main" id="{F43C0E5A-C022-A745-A50B-7CDFB81F125C}"/>
                </a:ext>
              </a:extLst>
            </p:cNvPr>
            <p:cNvSpPr txBox="1">
              <a:spLocks/>
            </p:cNvSpPr>
            <p:nvPr/>
          </p:nvSpPr>
          <p:spPr>
            <a:xfrm>
              <a:off x="3164949" y="3037529"/>
              <a:ext cx="6318301" cy="49667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4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j-cs"/>
                </a:rPr>
                <a:t>If the value is from previous year (2016) or year after (2018)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4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j-cs"/>
                </a:rPr>
                <a:t>If there are at least 5 values from year 2000 to 2017</a:t>
              </a:r>
            </a:p>
          </p:txBody>
        </p:sp>
      </p:grp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B67F5545-14DD-954B-B602-AA7CE66272DE}"/>
              </a:ext>
            </a:extLst>
          </p:cNvPr>
          <p:cNvSpPr txBox="1">
            <a:spLocks/>
          </p:cNvSpPr>
          <p:nvPr/>
        </p:nvSpPr>
        <p:spPr>
          <a:xfrm>
            <a:off x="2355610" y="4783420"/>
            <a:ext cx="7800482" cy="4966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endParaRPr lang="en-US" sz="1467" dirty="0">
              <a:solidFill>
                <a:schemeClr val="tx1">
                  <a:lumMod val="75000"/>
                  <a:lumOff val="25000"/>
                </a:schemeClr>
              </a:solidFill>
              <a:cs typeface="+mj-cs"/>
            </a:endParaRPr>
          </a:p>
          <a:p>
            <a:pPr algn="l" defTabSz="1219170">
              <a:spcBef>
                <a:spcPct val="20000"/>
              </a:spcBef>
              <a:defRPr/>
            </a:pPr>
            <a:endParaRPr lang="en-US" sz="1467" dirty="0">
              <a:solidFill>
                <a:schemeClr val="tx1">
                  <a:lumMod val="75000"/>
                  <a:lumOff val="2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402618"/>
      </p:ext>
    </p:extLst>
  </p:cSld>
  <p:clrMapOvr>
    <a:masterClrMapping/>
  </p:clrMapOvr>
  <p:transition spd="med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711F1E3-BEA4-334A-A55E-45015A7CD7BC}"/>
              </a:ext>
            </a:extLst>
          </p:cNvPr>
          <p:cNvSpPr/>
          <p:nvPr/>
        </p:nvSpPr>
        <p:spPr>
          <a:xfrm>
            <a:off x="128352" y="6172200"/>
            <a:ext cx="883307" cy="55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10213" y="3751520"/>
            <a:ext cx="2150661" cy="30469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GDP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GDP growth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GDP per capita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Employment agriculture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Employment industry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Employment service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Employment military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Military expenditure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Agriculture value added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Industry value added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Services value added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Merchandise trade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Tax revenue </a:t>
            </a:r>
          </a:p>
          <a:p>
            <a:pPr algn="ctr" defTabSz="1219170">
              <a:spcBef>
                <a:spcPct val="20000"/>
              </a:spcBef>
              <a:defRPr/>
            </a:pPr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28140" y="3746678"/>
            <a:ext cx="2150661" cy="30469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Total population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Male population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Female population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Population 0-14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Population 15-64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Population 65+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Pop density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Pop growth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Pop largest city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Pop slums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Rural pop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Urban pop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Urban pop growth</a:t>
            </a:r>
          </a:p>
          <a:p>
            <a:pPr algn="ctr" defTabSz="1219170">
              <a:spcBef>
                <a:spcPct val="20000"/>
              </a:spcBef>
              <a:defRPr/>
            </a:pPr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25096" y="3582151"/>
            <a:ext cx="2444015" cy="21544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Poverty ratio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Poverty ($1.90 /day)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Poverty ($3.20 / day)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Income shares 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Health poverty &lt; $3.10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GINI index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Age dependency total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Age dependency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Age dependency young </a:t>
            </a:r>
            <a:endParaRPr lang="en-US" sz="1333" dirty="0">
              <a:solidFill>
                <a:schemeClr val="tx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51625" y="3582151"/>
            <a:ext cx="2150661" cy="2185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1400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Life expectancy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Birth total rate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Birth skilled labour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Fertility total rate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Fertility adolescent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Death rate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HIV rate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Undernourishment </a:t>
            </a:r>
          </a:p>
          <a:p>
            <a:pPr algn="ctr" defTabSz="1219170">
              <a:spcBef>
                <a:spcPct val="20000"/>
              </a:spcBef>
              <a:defRPr/>
            </a:pPr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B8397D47-F4B0-074F-9A52-2F8D80EE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760" y="348634"/>
            <a:ext cx="7518400" cy="471365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</a:rPr>
              <a:t>Analysis strategy </a:t>
            </a:r>
          </a:p>
        </p:txBody>
      </p:sp>
      <p:grpSp>
        <p:nvGrpSpPr>
          <p:cNvPr id="5" name="Group 47"/>
          <p:cNvGrpSpPr/>
          <p:nvPr/>
        </p:nvGrpSpPr>
        <p:grpSpPr>
          <a:xfrm>
            <a:off x="128352" y="1175231"/>
            <a:ext cx="1766616" cy="2459917"/>
            <a:chOff x="663207" y="1246790"/>
            <a:chExt cx="1324962" cy="1844938"/>
          </a:xfrm>
          <a:solidFill>
            <a:schemeClr val="accent1">
              <a:lumMod val="75000"/>
            </a:schemeClr>
          </a:solidFill>
        </p:grpSpPr>
        <p:sp>
          <p:nvSpPr>
            <p:cNvPr id="27" name="Rounded Rectangle 26"/>
            <p:cNvSpPr/>
            <p:nvPr/>
          </p:nvSpPr>
          <p:spPr>
            <a:xfrm>
              <a:off x="663207" y="1246790"/>
              <a:ext cx="1324962" cy="1612996"/>
            </a:xfrm>
            <a:prstGeom prst="roundRect">
              <a:avLst>
                <a:gd name="adj" fmla="val 711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4" name="Isosceles Triangle 43"/>
            <p:cNvSpPr/>
            <p:nvPr/>
          </p:nvSpPr>
          <p:spPr>
            <a:xfrm rot="10800000">
              <a:off x="1122392" y="2859785"/>
              <a:ext cx="406592" cy="231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946310" y="2428981"/>
              <a:ext cx="758765" cy="246173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133" dirty="0">
                  <a:solidFill>
                    <a:schemeClr val="bg1"/>
                  </a:solidFill>
                </a:rPr>
                <a:t>Economy</a:t>
              </a:r>
            </a:p>
          </p:txBody>
        </p:sp>
      </p:grpSp>
      <p:sp>
        <p:nvSpPr>
          <p:cNvPr id="45" name="Round Same Side Corner Rectangle 44"/>
          <p:cNvSpPr/>
          <p:nvPr/>
        </p:nvSpPr>
        <p:spPr>
          <a:xfrm>
            <a:off x="128352" y="1175230"/>
            <a:ext cx="1766616" cy="1459379"/>
          </a:xfrm>
          <a:prstGeom prst="round2SameRect">
            <a:avLst>
              <a:gd name="adj1" fmla="val 873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4A0646-DC63-CD45-B309-54C5B9B93ED6}"/>
              </a:ext>
            </a:extLst>
          </p:cNvPr>
          <p:cNvGrpSpPr/>
          <p:nvPr/>
        </p:nvGrpSpPr>
        <p:grpSpPr>
          <a:xfrm>
            <a:off x="2164913" y="1175230"/>
            <a:ext cx="1766616" cy="2459918"/>
            <a:chOff x="2259768" y="1177651"/>
            <a:chExt cx="1766616" cy="2459918"/>
          </a:xfrm>
        </p:grpSpPr>
        <p:grpSp>
          <p:nvGrpSpPr>
            <p:cNvPr id="6" name="Group 48"/>
            <p:cNvGrpSpPr/>
            <p:nvPr/>
          </p:nvGrpSpPr>
          <p:grpSpPr>
            <a:xfrm>
              <a:off x="2259768" y="1177652"/>
              <a:ext cx="1766616" cy="2459917"/>
              <a:chOff x="663207" y="1246790"/>
              <a:chExt cx="1324962" cy="1844938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50" name="Rounded Rectangle 49"/>
              <p:cNvSpPr/>
              <p:nvPr/>
            </p:nvSpPr>
            <p:spPr>
              <a:xfrm>
                <a:off x="663207" y="1246790"/>
                <a:ext cx="1324962" cy="1612996"/>
              </a:xfrm>
              <a:prstGeom prst="roundRect">
                <a:avLst>
                  <a:gd name="adj" fmla="val 7114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 rot="10800000">
                <a:off x="1122392" y="2859785"/>
                <a:ext cx="406592" cy="231943"/>
              </a:xfrm>
              <a:prstGeom prst="triangl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2" name="Text Placeholder 3"/>
              <p:cNvSpPr txBox="1">
                <a:spLocks/>
              </p:cNvSpPr>
              <p:nvPr/>
            </p:nvSpPr>
            <p:spPr>
              <a:xfrm>
                <a:off x="874849" y="2428981"/>
                <a:ext cx="901689" cy="24617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2133" dirty="0">
                    <a:solidFill>
                      <a:schemeClr val="bg1"/>
                    </a:solidFill>
                  </a:rPr>
                  <a:t>Population</a:t>
                </a:r>
              </a:p>
            </p:txBody>
          </p:sp>
        </p:grpSp>
        <p:sp>
          <p:nvSpPr>
            <p:cNvPr id="53" name="Round Same Side Corner Rectangle 52"/>
            <p:cNvSpPr/>
            <p:nvPr/>
          </p:nvSpPr>
          <p:spPr>
            <a:xfrm>
              <a:off x="2259768" y="1177651"/>
              <a:ext cx="1766616" cy="1459379"/>
            </a:xfrm>
            <a:prstGeom prst="round2SameRect">
              <a:avLst>
                <a:gd name="adj1" fmla="val 873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2">
                    <a:lumMod val="50000"/>
                  </a:schemeClr>
                </a:solidFill>
                <a:cs typeface="+mj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8FB7B1-C273-E448-A3E5-F58B71BB3F44}"/>
              </a:ext>
            </a:extLst>
          </p:cNvPr>
          <p:cNvGrpSpPr/>
          <p:nvPr/>
        </p:nvGrpSpPr>
        <p:grpSpPr>
          <a:xfrm>
            <a:off x="4199848" y="1175230"/>
            <a:ext cx="1766616" cy="2459918"/>
            <a:chOff x="4410429" y="1177651"/>
            <a:chExt cx="1766616" cy="2459918"/>
          </a:xfrm>
        </p:grpSpPr>
        <p:grpSp>
          <p:nvGrpSpPr>
            <p:cNvPr id="7" name="Group 54"/>
            <p:cNvGrpSpPr/>
            <p:nvPr/>
          </p:nvGrpSpPr>
          <p:grpSpPr>
            <a:xfrm>
              <a:off x="4410429" y="1177652"/>
              <a:ext cx="1766616" cy="2459917"/>
              <a:chOff x="663207" y="1246790"/>
              <a:chExt cx="1324962" cy="184493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6" name="Rounded Rectangle 55"/>
              <p:cNvSpPr/>
              <p:nvPr/>
            </p:nvSpPr>
            <p:spPr>
              <a:xfrm>
                <a:off x="663207" y="1246790"/>
                <a:ext cx="1324962" cy="1612996"/>
              </a:xfrm>
              <a:prstGeom prst="roundRect">
                <a:avLst>
                  <a:gd name="adj" fmla="val 7114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7" name="Isosceles Triangle 56"/>
              <p:cNvSpPr/>
              <p:nvPr/>
            </p:nvSpPr>
            <p:spPr>
              <a:xfrm rot="10800000">
                <a:off x="1122392" y="2859785"/>
                <a:ext cx="406592" cy="231943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8" name="Text Placeholder 3"/>
              <p:cNvSpPr txBox="1">
                <a:spLocks/>
              </p:cNvSpPr>
              <p:nvPr/>
            </p:nvSpPr>
            <p:spPr>
              <a:xfrm>
                <a:off x="1025872" y="2428981"/>
                <a:ext cx="599636" cy="24617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2133" dirty="0">
                    <a:solidFill>
                      <a:schemeClr val="bg1"/>
                    </a:solidFill>
                  </a:rPr>
                  <a:t>Wealth</a:t>
                </a:r>
              </a:p>
            </p:txBody>
          </p:sp>
        </p:grpSp>
        <p:sp>
          <p:nvSpPr>
            <p:cNvPr id="59" name="Round Same Side Corner Rectangle 58"/>
            <p:cNvSpPr/>
            <p:nvPr/>
          </p:nvSpPr>
          <p:spPr>
            <a:xfrm>
              <a:off x="4410429" y="1177651"/>
              <a:ext cx="1766616" cy="1459379"/>
            </a:xfrm>
            <a:prstGeom prst="round2SameRect">
              <a:avLst>
                <a:gd name="adj1" fmla="val 873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129C14-ECF1-BF44-A721-536EC3250BEA}"/>
              </a:ext>
            </a:extLst>
          </p:cNvPr>
          <p:cNvGrpSpPr/>
          <p:nvPr/>
        </p:nvGrpSpPr>
        <p:grpSpPr>
          <a:xfrm>
            <a:off x="8265907" y="1175230"/>
            <a:ext cx="1766616" cy="2459918"/>
            <a:chOff x="8711752" y="1177651"/>
            <a:chExt cx="1766616" cy="2459918"/>
          </a:xfrm>
          <a:solidFill>
            <a:schemeClr val="accent6"/>
          </a:solidFill>
        </p:grpSpPr>
        <p:grpSp>
          <p:nvGrpSpPr>
            <p:cNvPr id="9" name="Group 66"/>
            <p:cNvGrpSpPr/>
            <p:nvPr/>
          </p:nvGrpSpPr>
          <p:grpSpPr>
            <a:xfrm>
              <a:off x="8711752" y="1177652"/>
              <a:ext cx="1766616" cy="2459917"/>
              <a:chOff x="663207" y="1246790"/>
              <a:chExt cx="1324962" cy="1844938"/>
            </a:xfrm>
            <a:grpFill/>
          </p:grpSpPr>
          <p:sp>
            <p:nvSpPr>
              <p:cNvPr id="68" name="Rounded Rectangle 67"/>
              <p:cNvSpPr/>
              <p:nvPr/>
            </p:nvSpPr>
            <p:spPr>
              <a:xfrm>
                <a:off x="663207" y="1246790"/>
                <a:ext cx="1324962" cy="1612996"/>
              </a:xfrm>
              <a:prstGeom prst="roundRect">
                <a:avLst>
                  <a:gd name="adj" fmla="val 7114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5" name="Isosceles Triangle 74"/>
              <p:cNvSpPr/>
              <p:nvPr/>
            </p:nvSpPr>
            <p:spPr>
              <a:xfrm rot="10800000">
                <a:off x="1122392" y="2859785"/>
                <a:ext cx="406592" cy="23194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6" name="Text Placeholder 3"/>
              <p:cNvSpPr txBox="1">
                <a:spLocks/>
              </p:cNvSpPr>
              <p:nvPr/>
            </p:nvSpPr>
            <p:spPr>
              <a:xfrm>
                <a:off x="752607" y="2428981"/>
                <a:ext cx="1146180" cy="24617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2133" dirty="0">
                    <a:solidFill>
                      <a:schemeClr val="bg1"/>
                    </a:solidFill>
                  </a:rPr>
                  <a:t>Infrastructure</a:t>
                </a:r>
              </a:p>
            </p:txBody>
          </p:sp>
        </p:grpSp>
        <p:sp>
          <p:nvSpPr>
            <p:cNvPr id="78" name="Round Same Side Corner Rectangle 77"/>
            <p:cNvSpPr/>
            <p:nvPr/>
          </p:nvSpPr>
          <p:spPr>
            <a:xfrm>
              <a:off x="8711752" y="1177651"/>
              <a:ext cx="1766616" cy="1459379"/>
            </a:xfrm>
            <a:prstGeom prst="round2SameRect">
              <a:avLst>
                <a:gd name="adj1" fmla="val 873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528A548C-4C8F-B049-9E5E-F1BAD1A5253C}"/>
              </a:ext>
            </a:extLst>
          </p:cNvPr>
          <p:cNvSpPr txBox="1"/>
          <p:nvPr/>
        </p:nvSpPr>
        <p:spPr>
          <a:xfrm>
            <a:off x="8381137" y="3637569"/>
            <a:ext cx="2150661" cy="15388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1400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Electricity total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Electricity rural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Electricity urban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Surface area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Mobile per 100</a:t>
            </a:r>
          </a:p>
          <a:p>
            <a:pPr algn="ctr" defTabSz="1219170">
              <a:spcBef>
                <a:spcPct val="20000"/>
              </a:spcBef>
              <a:defRPr/>
            </a:pPr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FCA4C0-2160-0D47-ADAB-28CEA54EF347}"/>
              </a:ext>
            </a:extLst>
          </p:cNvPr>
          <p:cNvGrpSpPr/>
          <p:nvPr/>
        </p:nvGrpSpPr>
        <p:grpSpPr>
          <a:xfrm>
            <a:off x="10297031" y="1176441"/>
            <a:ext cx="1766616" cy="2150662"/>
            <a:chOff x="6561090" y="1177651"/>
            <a:chExt cx="1766616" cy="2150662"/>
          </a:xfrm>
        </p:grpSpPr>
        <p:grpSp>
          <p:nvGrpSpPr>
            <p:cNvPr id="86" name="Group 60">
              <a:extLst>
                <a:ext uri="{FF2B5EF4-FFF2-40B4-BE49-F238E27FC236}">
                  <a16:creationId xmlns:a16="http://schemas.microsoft.com/office/drawing/2014/main" id="{B8AD6A02-207F-DB44-A5D0-8ADD29F58530}"/>
                </a:ext>
              </a:extLst>
            </p:cNvPr>
            <p:cNvGrpSpPr/>
            <p:nvPr/>
          </p:nvGrpSpPr>
          <p:grpSpPr>
            <a:xfrm>
              <a:off x="6561090" y="1177652"/>
              <a:ext cx="1766616" cy="2150661"/>
              <a:chOff x="663207" y="1246790"/>
              <a:chExt cx="1324962" cy="1612996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93BF9167-032E-734F-AD68-F8FFEADD029E}"/>
                  </a:ext>
                </a:extLst>
              </p:cNvPr>
              <p:cNvSpPr/>
              <p:nvPr/>
            </p:nvSpPr>
            <p:spPr>
              <a:xfrm>
                <a:off x="663207" y="1246790"/>
                <a:ext cx="1324962" cy="1612996"/>
              </a:xfrm>
              <a:prstGeom prst="roundRect">
                <a:avLst>
                  <a:gd name="adj" fmla="val 7114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1" name="Text Placeholder 3">
                <a:extLst>
                  <a:ext uri="{FF2B5EF4-FFF2-40B4-BE49-F238E27FC236}">
                    <a16:creationId xmlns:a16="http://schemas.microsoft.com/office/drawing/2014/main" id="{BB17376D-5AC9-2447-8651-640DDF355C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0052" y="2428981"/>
                <a:ext cx="251271" cy="24617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2133" dirty="0">
                    <a:solidFill>
                      <a:schemeClr val="bg1"/>
                    </a:solidFill>
                  </a:rPr>
                  <a:t>SPI</a:t>
                </a:r>
              </a:p>
            </p:txBody>
          </p:sp>
        </p:grpSp>
        <p:sp>
          <p:nvSpPr>
            <p:cNvPr id="87" name="Round Same Side Corner Rectangle 64">
              <a:extLst>
                <a:ext uri="{FF2B5EF4-FFF2-40B4-BE49-F238E27FC236}">
                  <a16:creationId xmlns:a16="http://schemas.microsoft.com/office/drawing/2014/main" id="{2656E161-9927-5D42-9CF5-218657D2BEED}"/>
                </a:ext>
              </a:extLst>
            </p:cNvPr>
            <p:cNvSpPr/>
            <p:nvPr/>
          </p:nvSpPr>
          <p:spPr>
            <a:xfrm>
              <a:off x="6561090" y="1177651"/>
              <a:ext cx="1766616" cy="1459379"/>
            </a:xfrm>
            <a:prstGeom prst="round2SameRect">
              <a:avLst>
                <a:gd name="adj1" fmla="val 873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601FE87-37BD-504A-9E9B-E4D8D43C3C29}"/>
              </a:ext>
            </a:extLst>
          </p:cNvPr>
          <p:cNvGrpSpPr/>
          <p:nvPr/>
        </p:nvGrpSpPr>
        <p:grpSpPr>
          <a:xfrm>
            <a:off x="6232877" y="1175230"/>
            <a:ext cx="1766616" cy="2459918"/>
            <a:chOff x="8711752" y="1177651"/>
            <a:chExt cx="1766616" cy="2459918"/>
          </a:xfrm>
        </p:grpSpPr>
        <p:grpSp>
          <p:nvGrpSpPr>
            <p:cNvPr id="93" name="Group 66">
              <a:extLst>
                <a:ext uri="{FF2B5EF4-FFF2-40B4-BE49-F238E27FC236}">
                  <a16:creationId xmlns:a16="http://schemas.microsoft.com/office/drawing/2014/main" id="{52209756-18FA-0D4D-B3DC-5C77BD90851C}"/>
                </a:ext>
              </a:extLst>
            </p:cNvPr>
            <p:cNvGrpSpPr/>
            <p:nvPr/>
          </p:nvGrpSpPr>
          <p:grpSpPr>
            <a:xfrm>
              <a:off x="8711752" y="1177652"/>
              <a:ext cx="1766616" cy="2459917"/>
              <a:chOff x="663207" y="1246790"/>
              <a:chExt cx="1324962" cy="184493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6A246DCC-CDD0-E141-A9A2-3AF739D2F467}"/>
                  </a:ext>
                </a:extLst>
              </p:cNvPr>
              <p:cNvSpPr/>
              <p:nvPr/>
            </p:nvSpPr>
            <p:spPr>
              <a:xfrm>
                <a:off x="663207" y="1246790"/>
                <a:ext cx="1324962" cy="1612996"/>
              </a:xfrm>
              <a:prstGeom prst="roundRect">
                <a:avLst>
                  <a:gd name="adj" fmla="val 7114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7" name="Isosceles Triangle 74">
                <a:extLst>
                  <a:ext uri="{FF2B5EF4-FFF2-40B4-BE49-F238E27FC236}">
                    <a16:creationId xmlns:a16="http://schemas.microsoft.com/office/drawing/2014/main" id="{CDB84BA1-3FF1-8946-89F0-ADC65B2BDEE6}"/>
                  </a:ext>
                </a:extLst>
              </p:cNvPr>
              <p:cNvSpPr/>
              <p:nvPr/>
            </p:nvSpPr>
            <p:spPr>
              <a:xfrm rot="10800000">
                <a:off x="1122392" y="2859785"/>
                <a:ext cx="406592" cy="231943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8" name="Text Placeholder 3">
                <a:extLst>
                  <a:ext uri="{FF2B5EF4-FFF2-40B4-BE49-F238E27FC236}">
                    <a16:creationId xmlns:a16="http://schemas.microsoft.com/office/drawing/2014/main" id="{AF651697-5551-4E4F-8E8A-074075D9EB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9775" y="2428981"/>
                <a:ext cx="551834" cy="24617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2133" dirty="0">
                    <a:solidFill>
                      <a:schemeClr val="bg1"/>
                    </a:solidFill>
                  </a:rPr>
                  <a:t>Health</a:t>
                </a:r>
              </a:p>
            </p:txBody>
          </p:sp>
        </p:grpSp>
        <p:sp>
          <p:nvSpPr>
            <p:cNvPr id="94" name="Round Same Side Corner Rectangle 77">
              <a:extLst>
                <a:ext uri="{FF2B5EF4-FFF2-40B4-BE49-F238E27FC236}">
                  <a16:creationId xmlns:a16="http://schemas.microsoft.com/office/drawing/2014/main" id="{8BEDA603-E9BC-4740-A42D-16D5382EA993}"/>
                </a:ext>
              </a:extLst>
            </p:cNvPr>
            <p:cNvSpPr/>
            <p:nvPr/>
          </p:nvSpPr>
          <p:spPr>
            <a:xfrm>
              <a:off x="8711752" y="1177651"/>
              <a:ext cx="1766616" cy="1459379"/>
            </a:xfrm>
            <a:prstGeom prst="round2SameRect">
              <a:avLst>
                <a:gd name="adj1" fmla="val 873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pic>
        <p:nvPicPr>
          <p:cNvPr id="99" name="Graphic 98" descr="Upward trend">
            <a:extLst>
              <a:ext uri="{FF2B5EF4-FFF2-40B4-BE49-F238E27FC236}">
                <a16:creationId xmlns:a16="http://schemas.microsoft.com/office/drawing/2014/main" id="{A399A751-0094-E44F-A577-1C535C4E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823" y="1434528"/>
            <a:ext cx="1007701" cy="1007701"/>
          </a:xfrm>
          <a:prstGeom prst="rect">
            <a:avLst/>
          </a:prstGeom>
        </p:spPr>
      </p:pic>
      <p:pic>
        <p:nvPicPr>
          <p:cNvPr id="100" name="Graphic 99" descr="Group of men">
            <a:extLst>
              <a:ext uri="{FF2B5EF4-FFF2-40B4-BE49-F238E27FC236}">
                <a16:creationId xmlns:a16="http://schemas.microsoft.com/office/drawing/2014/main" id="{F8DA1A51-CD2B-674D-8841-D22C680D2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1951" y="1491754"/>
            <a:ext cx="1014555" cy="883261"/>
          </a:xfrm>
          <a:prstGeom prst="rect">
            <a:avLst/>
          </a:prstGeom>
        </p:spPr>
      </p:pic>
      <p:pic>
        <p:nvPicPr>
          <p:cNvPr id="101" name="Graphic 100" descr="Coins">
            <a:extLst>
              <a:ext uri="{FF2B5EF4-FFF2-40B4-BE49-F238E27FC236}">
                <a16:creationId xmlns:a16="http://schemas.microsoft.com/office/drawing/2014/main" id="{9E03C693-72DA-664E-82C6-76D83FC2FC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0299" y="1447913"/>
            <a:ext cx="925713" cy="999556"/>
          </a:xfrm>
          <a:prstGeom prst="rect">
            <a:avLst/>
          </a:prstGeom>
        </p:spPr>
      </p:pic>
      <p:pic>
        <p:nvPicPr>
          <p:cNvPr id="102" name="Graphic 101" descr="Medical">
            <a:extLst>
              <a:ext uri="{FF2B5EF4-FFF2-40B4-BE49-F238E27FC236}">
                <a16:creationId xmlns:a16="http://schemas.microsoft.com/office/drawing/2014/main" id="{F2A904E3-32E1-A644-9B26-A635D56EB3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89353" y="1410879"/>
            <a:ext cx="1062226" cy="1062226"/>
          </a:xfrm>
          <a:prstGeom prst="rect">
            <a:avLst/>
          </a:prstGeom>
        </p:spPr>
      </p:pic>
      <p:pic>
        <p:nvPicPr>
          <p:cNvPr id="103" name="Graphic 102" descr="Cell Tower">
            <a:extLst>
              <a:ext uri="{FF2B5EF4-FFF2-40B4-BE49-F238E27FC236}">
                <a16:creationId xmlns:a16="http://schemas.microsoft.com/office/drawing/2014/main" id="{BF92A3CC-DBB8-604C-B7A3-DAFB3CCAF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0168" y="1447913"/>
            <a:ext cx="938094" cy="938094"/>
          </a:xfrm>
          <a:prstGeom prst="rect">
            <a:avLst/>
          </a:prstGeom>
        </p:spPr>
      </p:pic>
      <p:pic>
        <p:nvPicPr>
          <p:cNvPr id="104" name="Graphic 103" descr="Business Growth">
            <a:extLst>
              <a:ext uri="{FF2B5EF4-FFF2-40B4-BE49-F238E27FC236}">
                <a16:creationId xmlns:a16="http://schemas.microsoft.com/office/drawing/2014/main" id="{D696F894-AC20-C94B-88E3-5B542C1EF4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33157" y="1465482"/>
            <a:ext cx="953020" cy="95302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7CA34FD8-8B8F-B042-B877-0B686563DD24}"/>
              </a:ext>
            </a:extLst>
          </p:cNvPr>
          <p:cNvSpPr txBox="1"/>
          <p:nvPr/>
        </p:nvSpPr>
        <p:spPr>
          <a:xfrm>
            <a:off x="10613456" y="3616143"/>
            <a:ext cx="1351049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1400" dirty="0"/>
              <a:t> </a:t>
            </a:r>
          </a:p>
          <a:p>
            <a:pPr lvl="0"/>
            <a:r>
              <a:rPr lang="en-GB" sz="1400" dirty="0">
                <a:solidFill>
                  <a:schemeClr val="tx2"/>
                </a:solidFill>
              </a:rPr>
              <a:t>External source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D5E2F34-B3EF-1A42-B37A-BF0E2FC2C29B}"/>
              </a:ext>
            </a:extLst>
          </p:cNvPr>
          <p:cNvSpPr txBox="1"/>
          <p:nvPr/>
        </p:nvSpPr>
        <p:spPr>
          <a:xfrm>
            <a:off x="10297031" y="3870954"/>
            <a:ext cx="1877688" cy="13233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1400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Basic human needs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Foundations of wellbeing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Opportunity</a:t>
            </a:r>
          </a:p>
          <a:p>
            <a:pPr algn="ctr" defTabSz="1219170">
              <a:spcBef>
                <a:spcPct val="20000"/>
              </a:spcBef>
              <a:defRPr/>
            </a:pPr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8" name="Isosceles Triangle 74">
            <a:extLst>
              <a:ext uri="{FF2B5EF4-FFF2-40B4-BE49-F238E27FC236}">
                <a16:creationId xmlns:a16="http://schemas.microsoft.com/office/drawing/2014/main" id="{DCD3B8E8-9EC0-9544-BD35-8CDB4738BD6D}"/>
              </a:ext>
            </a:extLst>
          </p:cNvPr>
          <p:cNvSpPr/>
          <p:nvPr/>
        </p:nvSpPr>
        <p:spPr>
          <a:xfrm rot="10800000">
            <a:off x="10938605" y="3325891"/>
            <a:ext cx="542123" cy="30925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448921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6" grpId="0"/>
      <p:bldP spid="79" grpId="0"/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6">
            <a:extLst>
              <a:ext uri="{FF2B5EF4-FFF2-40B4-BE49-F238E27FC236}">
                <a16:creationId xmlns:a16="http://schemas.microsoft.com/office/drawing/2014/main" id="{5C6BD2CE-3B70-8D41-887C-5AF718C4DCD5}"/>
              </a:ext>
            </a:extLst>
          </p:cNvPr>
          <p:cNvSpPr txBox="1">
            <a:spLocks/>
          </p:cNvSpPr>
          <p:nvPr/>
        </p:nvSpPr>
        <p:spPr>
          <a:xfrm>
            <a:off x="2336800" y="2845330"/>
            <a:ext cx="7518400" cy="19981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4" name="Group 274">
            <a:extLst>
              <a:ext uri="{FF2B5EF4-FFF2-40B4-BE49-F238E27FC236}">
                <a16:creationId xmlns:a16="http://schemas.microsoft.com/office/drawing/2014/main" id="{7ACD016E-ED15-C34B-8B45-97845BF8C3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38789" y="1131575"/>
            <a:chExt cx="5819028" cy="2895599"/>
          </a:xfrm>
          <a:solidFill>
            <a:schemeClr val="bg1">
              <a:lumMod val="75000"/>
            </a:schemeClr>
          </a:solidFill>
        </p:grpSpPr>
        <p:grpSp>
          <p:nvGrpSpPr>
            <p:cNvPr id="5" name="Group 341">
              <a:extLst>
                <a:ext uri="{FF2B5EF4-FFF2-40B4-BE49-F238E27FC236}">
                  <a16:creationId xmlns:a16="http://schemas.microsoft.com/office/drawing/2014/main" id="{FF7E5507-0646-0E4C-A1E7-F4417C63AC95}"/>
                </a:ext>
              </a:extLst>
            </p:cNvPr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517FA5FC-B6BB-EF48-A10C-EFE245BA8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7" name="Freeform 6">
                <a:extLst>
                  <a:ext uri="{FF2B5EF4-FFF2-40B4-BE49-F238E27FC236}">
                    <a16:creationId xmlns:a16="http://schemas.microsoft.com/office/drawing/2014/main" id="{51A7EDA3-F190-464B-B6A6-513494E7A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6" name="Group 274">
              <a:extLst>
                <a:ext uri="{FF2B5EF4-FFF2-40B4-BE49-F238E27FC236}">
                  <a16:creationId xmlns:a16="http://schemas.microsoft.com/office/drawing/2014/main" id="{1BAD0CF6-A77F-E347-9EA1-873B265A8572}"/>
                </a:ext>
              </a:extLst>
            </p:cNvPr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B4D7E303-3FBA-4447-8473-207610DAA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5" name="Freeform 23">
                <a:extLst>
                  <a:ext uri="{FF2B5EF4-FFF2-40B4-BE49-F238E27FC236}">
                    <a16:creationId xmlns:a16="http://schemas.microsoft.com/office/drawing/2014/main" id="{EFEDB06E-BF89-E642-974F-5649980B6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7" name="Group 277">
              <a:extLst>
                <a:ext uri="{FF2B5EF4-FFF2-40B4-BE49-F238E27FC236}">
                  <a16:creationId xmlns:a16="http://schemas.microsoft.com/office/drawing/2014/main" id="{A561D33E-E5F4-CD41-8108-9258DCA88899}"/>
                </a:ext>
              </a:extLst>
            </p:cNvPr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111" name="Freeform 21">
                <a:extLst>
                  <a:ext uri="{FF2B5EF4-FFF2-40B4-BE49-F238E27FC236}">
                    <a16:creationId xmlns:a16="http://schemas.microsoft.com/office/drawing/2014/main" id="{1823B687-C9CE-8848-9C9B-DAE974D0A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2" name="Freeform 39">
                <a:extLst>
                  <a:ext uri="{FF2B5EF4-FFF2-40B4-BE49-F238E27FC236}">
                    <a16:creationId xmlns:a16="http://schemas.microsoft.com/office/drawing/2014/main" id="{542F49A9-2A0E-8840-B1E6-F4CB0A7F8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3" name="Freeform 40">
                <a:extLst>
                  <a:ext uri="{FF2B5EF4-FFF2-40B4-BE49-F238E27FC236}">
                    <a16:creationId xmlns:a16="http://schemas.microsoft.com/office/drawing/2014/main" id="{A26D1DAE-1ABC-D945-B354-B2AEF44C8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4" name="Freeform 41">
                <a:extLst>
                  <a:ext uri="{FF2B5EF4-FFF2-40B4-BE49-F238E27FC236}">
                    <a16:creationId xmlns:a16="http://schemas.microsoft.com/office/drawing/2014/main" id="{58216CA6-C2A0-7944-BA3E-3C9D3D130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5" name="Freeform 42">
                <a:extLst>
                  <a:ext uri="{FF2B5EF4-FFF2-40B4-BE49-F238E27FC236}">
                    <a16:creationId xmlns:a16="http://schemas.microsoft.com/office/drawing/2014/main" id="{43394F98-E709-7246-B075-CBA348951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6" name="Freeform 43">
                <a:extLst>
                  <a:ext uri="{FF2B5EF4-FFF2-40B4-BE49-F238E27FC236}">
                    <a16:creationId xmlns:a16="http://schemas.microsoft.com/office/drawing/2014/main" id="{E91C3554-66F7-E246-92C4-124A9A82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7" name="Freeform 44">
                <a:extLst>
                  <a:ext uri="{FF2B5EF4-FFF2-40B4-BE49-F238E27FC236}">
                    <a16:creationId xmlns:a16="http://schemas.microsoft.com/office/drawing/2014/main" id="{C45D80C0-90AB-F84C-B663-0FA1889EC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4CC11A60-BBF2-0742-B31C-66A2DA28E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FA9B6751-39C7-934A-849F-C37F6A73F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0" name="Freeform 47">
                <a:extLst>
                  <a:ext uri="{FF2B5EF4-FFF2-40B4-BE49-F238E27FC236}">
                    <a16:creationId xmlns:a16="http://schemas.microsoft.com/office/drawing/2014/main" id="{DFE6175C-16AA-4047-8589-C5169DFB2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1" name="Freeform 48">
                <a:extLst>
                  <a:ext uri="{FF2B5EF4-FFF2-40B4-BE49-F238E27FC236}">
                    <a16:creationId xmlns:a16="http://schemas.microsoft.com/office/drawing/2014/main" id="{8075DB86-178E-2B4F-A320-85F2C4171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2" name="Freeform 49">
                <a:extLst>
                  <a:ext uri="{FF2B5EF4-FFF2-40B4-BE49-F238E27FC236}">
                    <a16:creationId xmlns:a16="http://schemas.microsoft.com/office/drawing/2014/main" id="{C83455F6-D41E-4441-999E-F9FE38473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3" name="Freeform 50">
                <a:extLst>
                  <a:ext uri="{FF2B5EF4-FFF2-40B4-BE49-F238E27FC236}">
                    <a16:creationId xmlns:a16="http://schemas.microsoft.com/office/drawing/2014/main" id="{247691F5-D17F-FC49-93F8-C7C88EF91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4" name="Freeform 51">
                <a:extLst>
                  <a:ext uri="{FF2B5EF4-FFF2-40B4-BE49-F238E27FC236}">
                    <a16:creationId xmlns:a16="http://schemas.microsoft.com/office/drawing/2014/main" id="{473492D3-2E51-784D-8F86-3B51279A0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5" name="Freeform 52">
                <a:extLst>
                  <a:ext uri="{FF2B5EF4-FFF2-40B4-BE49-F238E27FC236}">
                    <a16:creationId xmlns:a16="http://schemas.microsoft.com/office/drawing/2014/main" id="{AF059729-8C9F-9E41-A995-B15AFD9F0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6" name="Freeform 53">
                <a:extLst>
                  <a:ext uri="{FF2B5EF4-FFF2-40B4-BE49-F238E27FC236}">
                    <a16:creationId xmlns:a16="http://schemas.microsoft.com/office/drawing/2014/main" id="{15B65020-4A8C-B046-BD75-CA40E32AA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7" name="Freeform 54">
                <a:extLst>
                  <a:ext uri="{FF2B5EF4-FFF2-40B4-BE49-F238E27FC236}">
                    <a16:creationId xmlns:a16="http://schemas.microsoft.com/office/drawing/2014/main" id="{3ECD4C53-354B-BB42-8787-99C3BD06E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8" name="Freeform 55">
                <a:extLst>
                  <a:ext uri="{FF2B5EF4-FFF2-40B4-BE49-F238E27FC236}">
                    <a16:creationId xmlns:a16="http://schemas.microsoft.com/office/drawing/2014/main" id="{68DD70FD-0AB7-684C-9E81-38EA5E87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9" name="Freeform 56">
                <a:extLst>
                  <a:ext uri="{FF2B5EF4-FFF2-40B4-BE49-F238E27FC236}">
                    <a16:creationId xmlns:a16="http://schemas.microsoft.com/office/drawing/2014/main" id="{F78C523D-94B1-884B-8A86-9CD465C2B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0" name="Freeform 57">
                <a:extLst>
                  <a:ext uri="{FF2B5EF4-FFF2-40B4-BE49-F238E27FC236}">
                    <a16:creationId xmlns:a16="http://schemas.microsoft.com/office/drawing/2014/main" id="{63F65765-2B9D-0C45-9B14-611F7EA4C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1" name="Freeform 58">
                <a:extLst>
                  <a:ext uri="{FF2B5EF4-FFF2-40B4-BE49-F238E27FC236}">
                    <a16:creationId xmlns:a16="http://schemas.microsoft.com/office/drawing/2014/main" id="{FD0617BD-4945-2640-ABAF-9D3F46D84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2" name="Freeform 59">
                <a:extLst>
                  <a:ext uri="{FF2B5EF4-FFF2-40B4-BE49-F238E27FC236}">
                    <a16:creationId xmlns:a16="http://schemas.microsoft.com/office/drawing/2014/main" id="{A17CEA14-5438-F347-A32B-0C5F98D7B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3" name="Freeform 60">
                <a:extLst>
                  <a:ext uri="{FF2B5EF4-FFF2-40B4-BE49-F238E27FC236}">
                    <a16:creationId xmlns:a16="http://schemas.microsoft.com/office/drawing/2014/main" id="{3D783ADC-7457-604B-84AC-C2366CC5E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4" name="Freeform 61">
                <a:extLst>
                  <a:ext uri="{FF2B5EF4-FFF2-40B4-BE49-F238E27FC236}">
                    <a16:creationId xmlns:a16="http://schemas.microsoft.com/office/drawing/2014/main" id="{B1BF5761-CC59-DC4C-8E1B-F509FFC24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5" name="Freeform 62">
                <a:extLst>
                  <a:ext uri="{FF2B5EF4-FFF2-40B4-BE49-F238E27FC236}">
                    <a16:creationId xmlns:a16="http://schemas.microsoft.com/office/drawing/2014/main" id="{21BDCCCB-A43D-2C46-8A88-36E4E3CF9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6" name="Freeform 63">
                <a:extLst>
                  <a:ext uri="{FF2B5EF4-FFF2-40B4-BE49-F238E27FC236}">
                    <a16:creationId xmlns:a16="http://schemas.microsoft.com/office/drawing/2014/main" id="{330B4937-3F36-FC46-A8AD-A0AA94A02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7" name="Freeform 64">
                <a:extLst>
                  <a:ext uri="{FF2B5EF4-FFF2-40B4-BE49-F238E27FC236}">
                    <a16:creationId xmlns:a16="http://schemas.microsoft.com/office/drawing/2014/main" id="{33DAA691-F98B-8C4B-9CB2-68A9DAB6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8" name="Freeform 65">
                <a:extLst>
                  <a:ext uri="{FF2B5EF4-FFF2-40B4-BE49-F238E27FC236}">
                    <a16:creationId xmlns:a16="http://schemas.microsoft.com/office/drawing/2014/main" id="{7DC92D1C-047A-7744-A53F-146960EED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9" name="Freeform 66">
                <a:extLst>
                  <a:ext uri="{FF2B5EF4-FFF2-40B4-BE49-F238E27FC236}">
                    <a16:creationId xmlns:a16="http://schemas.microsoft.com/office/drawing/2014/main" id="{9C58CF21-E463-5646-9565-D723BC4CC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0" name="Freeform 67">
                <a:extLst>
                  <a:ext uri="{FF2B5EF4-FFF2-40B4-BE49-F238E27FC236}">
                    <a16:creationId xmlns:a16="http://schemas.microsoft.com/office/drawing/2014/main" id="{9E376F42-ADF3-B94A-95C1-725FC7357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1" name="Freeform 68">
                <a:extLst>
                  <a:ext uri="{FF2B5EF4-FFF2-40B4-BE49-F238E27FC236}">
                    <a16:creationId xmlns:a16="http://schemas.microsoft.com/office/drawing/2014/main" id="{476A6E5E-07CD-FA49-BFD9-48BD1EE30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2" name="Freeform 69">
                <a:extLst>
                  <a:ext uri="{FF2B5EF4-FFF2-40B4-BE49-F238E27FC236}">
                    <a16:creationId xmlns:a16="http://schemas.microsoft.com/office/drawing/2014/main" id="{8F55055E-01BE-D54D-9550-A8A699964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3" name="Freeform 70">
                <a:extLst>
                  <a:ext uri="{FF2B5EF4-FFF2-40B4-BE49-F238E27FC236}">
                    <a16:creationId xmlns:a16="http://schemas.microsoft.com/office/drawing/2014/main" id="{7708B060-F66B-AA40-BDFE-D3B7053E9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4" name="Freeform 71">
                <a:extLst>
                  <a:ext uri="{FF2B5EF4-FFF2-40B4-BE49-F238E27FC236}">
                    <a16:creationId xmlns:a16="http://schemas.microsoft.com/office/drawing/2014/main" id="{71DBD1B6-5F8B-9945-95C9-434E2BC34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5" name="Freeform 72">
                <a:extLst>
                  <a:ext uri="{FF2B5EF4-FFF2-40B4-BE49-F238E27FC236}">
                    <a16:creationId xmlns:a16="http://schemas.microsoft.com/office/drawing/2014/main" id="{CB962EB6-7B86-DA41-A70A-98DE78C1C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6" name="Freeform 73">
                <a:extLst>
                  <a:ext uri="{FF2B5EF4-FFF2-40B4-BE49-F238E27FC236}">
                    <a16:creationId xmlns:a16="http://schemas.microsoft.com/office/drawing/2014/main" id="{54D61E5B-81DB-724E-A11B-BA7E87446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7" name="Freeform 74">
                <a:extLst>
                  <a:ext uri="{FF2B5EF4-FFF2-40B4-BE49-F238E27FC236}">
                    <a16:creationId xmlns:a16="http://schemas.microsoft.com/office/drawing/2014/main" id="{12E94DE1-2904-CC40-8CEE-BD3D74D1F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8" name="Freeform 75">
                <a:extLst>
                  <a:ext uri="{FF2B5EF4-FFF2-40B4-BE49-F238E27FC236}">
                    <a16:creationId xmlns:a16="http://schemas.microsoft.com/office/drawing/2014/main" id="{BBC13311-8A90-254C-95C2-887B6AEEA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9" name="Freeform 76">
                <a:extLst>
                  <a:ext uri="{FF2B5EF4-FFF2-40B4-BE49-F238E27FC236}">
                    <a16:creationId xmlns:a16="http://schemas.microsoft.com/office/drawing/2014/main" id="{0AC7B6C0-9D53-5749-BAA3-AC2A52638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0" name="Freeform 77">
                <a:extLst>
                  <a:ext uri="{FF2B5EF4-FFF2-40B4-BE49-F238E27FC236}">
                    <a16:creationId xmlns:a16="http://schemas.microsoft.com/office/drawing/2014/main" id="{41BE0B37-89B0-8843-A601-1C164ECDE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1" name="Freeform 78">
                <a:extLst>
                  <a:ext uri="{FF2B5EF4-FFF2-40B4-BE49-F238E27FC236}">
                    <a16:creationId xmlns:a16="http://schemas.microsoft.com/office/drawing/2014/main" id="{EE725F7A-168D-9141-9C7B-EE5553B14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2" name="Freeform 79">
                <a:extLst>
                  <a:ext uri="{FF2B5EF4-FFF2-40B4-BE49-F238E27FC236}">
                    <a16:creationId xmlns:a16="http://schemas.microsoft.com/office/drawing/2014/main" id="{139B833C-5A5F-594C-A894-2EAEA603C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3" name="Freeform 80">
                <a:extLst>
                  <a:ext uri="{FF2B5EF4-FFF2-40B4-BE49-F238E27FC236}">
                    <a16:creationId xmlns:a16="http://schemas.microsoft.com/office/drawing/2014/main" id="{C741A2C7-2667-CC4F-9A8E-426447929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4" name="Freeform 81">
                <a:extLst>
                  <a:ext uri="{FF2B5EF4-FFF2-40B4-BE49-F238E27FC236}">
                    <a16:creationId xmlns:a16="http://schemas.microsoft.com/office/drawing/2014/main" id="{52AC3558-0C8E-7C48-A33A-C5F27A2CD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5" name="Freeform 82">
                <a:extLst>
                  <a:ext uri="{FF2B5EF4-FFF2-40B4-BE49-F238E27FC236}">
                    <a16:creationId xmlns:a16="http://schemas.microsoft.com/office/drawing/2014/main" id="{F6E0A37C-EA98-BC4D-8E9D-50C7DDCC1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6" name="Freeform 83">
                <a:extLst>
                  <a:ext uri="{FF2B5EF4-FFF2-40B4-BE49-F238E27FC236}">
                    <a16:creationId xmlns:a16="http://schemas.microsoft.com/office/drawing/2014/main" id="{2E6CCEEB-4B89-8A4E-946B-4BC59360D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7" name="Freeform 84">
                <a:extLst>
                  <a:ext uri="{FF2B5EF4-FFF2-40B4-BE49-F238E27FC236}">
                    <a16:creationId xmlns:a16="http://schemas.microsoft.com/office/drawing/2014/main" id="{94ED2803-BCA0-214A-A12F-2E5D84ACA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8" name="Freeform 85">
                <a:extLst>
                  <a:ext uri="{FF2B5EF4-FFF2-40B4-BE49-F238E27FC236}">
                    <a16:creationId xmlns:a16="http://schemas.microsoft.com/office/drawing/2014/main" id="{34AD6CD2-382D-0248-9AC4-2FA28ADBF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9" name="Freeform 86">
                <a:extLst>
                  <a:ext uri="{FF2B5EF4-FFF2-40B4-BE49-F238E27FC236}">
                    <a16:creationId xmlns:a16="http://schemas.microsoft.com/office/drawing/2014/main" id="{A549DCBA-AAEF-A34A-A919-D601FBA03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0" name="Freeform 87">
                <a:extLst>
                  <a:ext uri="{FF2B5EF4-FFF2-40B4-BE49-F238E27FC236}">
                    <a16:creationId xmlns:a16="http://schemas.microsoft.com/office/drawing/2014/main" id="{FC13D388-86BD-024E-896D-D738B3D39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1" name="Freeform 88">
                <a:extLst>
                  <a:ext uri="{FF2B5EF4-FFF2-40B4-BE49-F238E27FC236}">
                    <a16:creationId xmlns:a16="http://schemas.microsoft.com/office/drawing/2014/main" id="{B0E26F26-2D4A-B744-9C57-C5C17D9C7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2" name="Freeform 89">
                <a:extLst>
                  <a:ext uri="{FF2B5EF4-FFF2-40B4-BE49-F238E27FC236}">
                    <a16:creationId xmlns:a16="http://schemas.microsoft.com/office/drawing/2014/main" id="{5A755156-7BE0-3E49-99FD-A32020E98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3" name="Freeform 90">
                <a:extLst>
                  <a:ext uri="{FF2B5EF4-FFF2-40B4-BE49-F238E27FC236}">
                    <a16:creationId xmlns:a16="http://schemas.microsoft.com/office/drawing/2014/main" id="{F191E98B-5898-BE45-8F74-B0B1F5927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4" name="Freeform 91">
                <a:extLst>
                  <a:ext uri="{FF2B5EF4-FFF2-40B4-BE49-F238E27FC236}">
                    <a16:creationId xmlns:a16="http://schemas.microsoft.com/office/drawing/2014/main" id="{E82E58F2-6AB0-DE4B-9EC9-A6DE2B415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5" name="Freeform 92">
                <a:extLst>
                  <a:ext uri="{FF2B5EF4-FFF2-40B4-BE49-F238E27FC236}">
                    <a16:creationId xmlns:a16="http://schemas.microsoft.com/office/drawing/2014/main" id="{AF0B26A5-F3E1-BA42-844B-25BCA4D40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6" name="Freeform 93">
                <a:extLst>
                  <a:ext uri="{FF2B5EF4-FFF2-40B4-BE49-F238E27FC236}">
                    <a16:creationId xmlns:a16="http://schemas.microsoft.com/office/drawing/2014/main" id="{BCFB1328-4C03-0C40-A6FA-774A83BD2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7" name="Freeform 94">
                <a:extLst>
                  <a:ext uri="{FF2B5EF4-FFF2-40B4-BE49-F238E27FC236}">
                    <a16:creationId xmlns:a16="http://schemas.microsoft.com/office/drawing/2014/main" id="{227767EE-2582-6B44-B4C3-4CD74BE7D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8" name="Freeform 95">
                <a:extLst>
                  <a:ext uri="{FF2B5EF4-FFF2-40B4-BE49-F238E27FC236}">
                    <a16:creationId xmlns:a16="http://schemas.microsoft.com/office/drawing/2014/main" id="{A69F90B0-B363-6B42-851B-C9702A32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9" name="Freeform 96">
                <a:extLst>
                  <a:ext uri="{FF2B5EF4-FFF2-40B4-BE49-F238E27FC236}">
                    <a16:creationId xmlns:a16="http://schemas.microsoft.com/office/drawing/2014/main" id="{B31B554D-2DFE-1045-A7E4-C2919F181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0" name="Freeform 97">
                <a:extLst>
                  <a:ext uri="{FF2B5EF4-FFF2-40B4-BE49-F238E27FC236}">
                    <a16:creationId xmlns:a16="http://schemas.microsoft.com/office/drawing/2014/main" id="{D036EA5E-AD19-4B45-A8F4-7785CA4D4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1" name="Freeform 98">
                <a:extLst>
                  <a:ext uri="{FF2B5EF4-FFF2-40B4-BE49-F238E27FC236}">
                    <a16:creationId xmlns:a16="http://schemas.microsoft.com/office/drawing/2014/main" id="{35034C16-E323-284A-9EA2-F53FBA902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2" name="Freeform 99">
                <a:extLst>
                  <a:ext uri="{FF2B5EF4-FFF2-40B4-BE49-F238E27FC236}">
                    <a16:creationId xmlns:a16="http://schemas.microsoft.com/office/drawing/2014/main" id="{071BFCBD-D2BF-7B4F-B40C-33DF65DE0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3" name="Freeform 100">
                <a:extLst>
                  <a:ext uri="{FF2B5EF4-FFF2-40B4-BE49-F238E27FC236}">
                    <a16:creationId xmlns:a16="http://schemas.microsoft.com/office/drawing/2014/main" id="{B778BBA1-BBF8-1C40-8E6B-F987D3647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8" name="Group 345">
              <a:extLst>
                <a:ext uri="{FF2B5EF4-FFF2-40B4-BE49-F238E27FC236}">
                  <a16:creationId xmlns:a16="http://schemas.microsoft.com/office/drawing/2014/main" id="{4D827B6E-D46B-ED40-91F2-467FA5EC5FD6}"/>
                </a:ext>
              </a:extLst>
            </p:cNvPr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F6F3509E-6C10-F64F-B816-6928203E1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grpSp>
            <p:nvGrpSpPr>
              <p:cNvPr id="97" name="Group 343">
                <a:extLst>
                  <a:ext uri="{FF2B5EF4-FFF2-40B4-BE49-F238E27FC236}">
                    <a16:creationId xmlns:a16="http://schemas.microsoft.com/office/drawing/2014/main" id="{C1AD3BDA-32E4-8447-BEBF-7A79D1570347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98" name="Freeform 24">
                  <a:extLst>
                    <a:ext uri="{FF2B5EF4-FFF2-40B4-BE49-F238E27FC236}">
                      <a16:creationId xmlns:a16="http://schemas.microsoft.com/office/drawing/2014/main" id="{0355B6E6-2822-4D4B-A5F9-0C691F853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9" name="Freeform 25">
                  <a:extLst>
                    <a:ext uri="{FF2B5EF4-FFF2-40B4-BE49-F238E27FC236}">
                      <a16:creationId xmlns:a16="http://schemas.microsoft.com/office/drawing/2014/main" id="{FA926F89-259A-1F45-8E26-680CADB0E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0" name="Freeform 26">
                  <a:extLst>
                    <a:ext uri="{FF2B5EF4-FFF2-40B4-BE49-F238E27FC236}">
                      <a16:creationId xmlns:a16="http://schemas.microsoft.com/office/drawing/2014/main" id="{15FB4552-63B7-1F40-A026-A171ED12F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1" name="Freeform 27">
                  <a:extLst>
                    <a:ext uri="{FF2B5EF4-FFF2-40B4-BE49-F238E27FC236}">
                      <a16:creationId xmlns:a16="http://schemas.microsoft.com/office/drawing/2014/main" id="{C650B3CC-466C-1D4C-86D1-E796BCE43F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2" name="Freeform 28">
                  <a:extLst>
                    <a:ext uri="{FF2B5EF4-FFF2-40B4-BE49-F238E27FC236}">
                      <a16:creationId xmlns:a16="http://schemas.microsoft.com/office/drawing/2014/main" id="{45D34C5C-BA67-FE46-9ADC-EF26FBAE4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3" name="Freeform 29">
                  <a:extLst>
                    <a:ext uri="{FF2B5EF4-FFF2-40B4-BE49-F238E27FC236}">
                      <a16:creationId xmlns:a16="http://schemas.microsoft.com/office/drawing/2014/main" id="{91A5E5B9-E379-2144-9C9A-CFD434791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4" name="Freeform 31">
                  <a:extLst>
                    <a:ext uri="{FF2B5EF4-FFF2-40B4-BE49-F238E27FC236}">
                      <a16:creationId xmlns:a16="http://schemas.microsoft.com/office/drawing/2014/main" id="{311A974A-A6AF-D447-A0F9-F9BB7F756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5" name="Freeform 32">
                  <a:extLst>
                    <a:ext uri="{FF2B5EF4-FFF2-40B4-BE49-F238E27FC236}">
                      <a16:creationId xmlns:a16="http://schemas.microsoft.com/office/drawing/2014/main" id="{BEF67B1B-CCE2-A24D-8297-96B021971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6" name="Freeform 33">
                  <a:extLst>
                    <a:ext uri="{FF2B5EF4-FFF2-40B4-BE49-F238E27FC236}">
                      <a16:creationId xmlns:a16="http://schemas.microsoft.com/office/drawing/2014/main" id="{6E41F2F6-C47E-6B4A-B545-87276F509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7" name="Freeform 34">
                  <a:extLst>
                    <a:ext uri="{FF2B5EF4-FFF2-40B4-BE49-F238E27FC236}">
                      <a16:creationId xmlns:a16="http://schemas.microsoft.com/office/drawing/2014/main" id="{B049B2C0-38E7-CD46-9D20-AE93BE41D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8" name="Freeform 35">
                  <a:extLst>
                    <a:ext uri="{FF2B5EF4-FFF2-40B4-BE49-F238E27FC236}">
                      <a16:creationId xmlns:a16="http://schemas.microsoft.com/office/drawing/2014/main" id="{2BD53056-6C63-C846-A355-24F2408D5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9" name="Freeform 37">
                  <a:extLst>
                    <a:ext uri="{FF2B5EF4-FFF2-40B4-BE49-F238E27FC236}">
                      <a16:creationId xmlns:a16="http://schemas.microsoft.com/office/drawing/2014/main" id="{44F58C36-565C-4248-85C1-5D9DDBAB89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10" name="Freeform 38">
                  <a:extLst>
                    <a:ext uri="{FF2B5EF4-FFF2-40B4-BE49-F238E27FC236}">
                      <a16:creationId xmlns:a16="http://schemas.microsoft.com/office/drawing/2014/main" id="{2D6E6EFB-65DF-3A48-8B08-910BDF007C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</p:grpSp>
        <p:grpSp>
          <p:nvGrpSpPr>
            <p:cNvPr id="9" name="Group 363">
              <a:extLst>
                <a:ext uri="{FF2B5EF4-FFF2-40B4-BE49-F238E27FC236}">
                  <a16:creationId xmlns:a16="http://schemas.microsoft.com/office/drawing/2014/main" id="{78455707-1CD7-7247-8081-A396D8465B6E}"/>
                </a:ext>
              </a:extLst>
            </p:cNvPr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41398118-A1E6-0249-B38D-3E8E98EFF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grpSp>
            <p:nvGrpSpPr>
              <p:cNvPr id="79" name="Group 361">
                <a:extLst>
                  <a:ext uri="{FF2B5EF4-FFF2-40B4-BE49-F238E27FC236}">
                    <a16:creationId xmlns:a16="http://schemas.microsoft.com/office/drawing/2014/main" id="{C550BF95-AACE-9148-AE46-48EA12066729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80" name="Freeform 7">
                  <a:extLst>
                    <a:ext uri="{FF2B5EF4-FFF2-40B4-BE49-F238E27FC236}">
                      <a16:creationId xmlns:a16="http://schemas.microsoft.com/office/drawing/2014/main" id="{89BE68CA-7975-8342-9351-22BB1EA73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1" name="Freeform 8">
                  <a:extLst>
                    <a:ext uri="{FF2B5EF4-FFF2-40B4-BE49-F238E27FC236}">
                      <a16:creationId xmlns:a16="http://schemas.microsoft.com/office/drawing/2014/main" id="{98590750-9EC4-2040-A3D5-7E5BE4DA7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2" name="Freeform 10">
                  <a:extLst>
                    <a:ext uri="{FF2B5EF4-FFF2-40B4-BE49-F238E27FC236}">
                      <a16:creationId xmlns:a16="http://schemas.microsoft.com/office/drawing/2014/main" id="{AA5D11EA-38D7-3E4A-B3B7-1C2C05F158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3" name="Freeform 11">
                  <a:extLst>
                    <a:ext uri="{FF2B5EF4-FFF2-40B4-BE49-F238E27FC236}">
                      <a16:creationId xmlns:a16="http://schemas.microsoft.com/office/drawing/2014/main" id="{9FF78C17-106F-0B43-9505-9FE07E369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4" name="Freeform 12">
                  <a:extLst>
                    <a:ext uri="{FF2B5EF4-FFF2-40B4-BE49-F238E27FC236}">
                      <a16:creationId xmlns:a16="http://schemas.microsoft.com/office/drawing/2014/main" id="{847E72E7-42BD-8B4C-9A76-5F89F7A68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3C3FBABD-9684-A94B-BEF0-542B901EA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6B116B09-F930-0D40-B967-17405636A9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7" name="Freeform 15">
                  <a:extLst>
                    <a:ext uri="{FF2B5EF4-FFF2-40B4-BE49-F238E27FC236}">
                      <a16:creationId xmlns:a16="http://schemas.microsoft.com/office/drawing/2014/main" id="{B375E16A-23BD-0441-BD64-46AA8ED06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8" name="Freeform 16">
                  <a:extLst>
                    <a:ext uri="{FF2B5EF4-FFF2-40B4-BE49-F238E27FC236}">
                      <a16:creationId xmlns:a16="http://schemas.microsoft.com/office/drawing/2014/main" id="{36444C7D-58F2-B24F-B99F-14D6CD3E64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9" name="Freeform 17">
                  <a:extLst>
                    <a:ext uri="{FF2B5EF4-FFF2-40B4-BE49-F238E27FC236}">
                      <a16:creationId xmlns:a16="http://schemas.microsoft.com/office/drawing/2014/main" id="{0D45F5D2-7D92-5146-BAF3-63F3E3D93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0" name="Freeform 18">
                  <a:extLst>
                    <a:ext uri="{FF2B5EF4-FFF2-40B4-BE49-F238E27FC236}">
                      <a16:creationId xmlns:a16="http://schemas.microsoft.com/office/drawing/2014/main" id="{75351931-52AB-0549-87E3-1CC211C2D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1" name="Freeform 19">
                  <a:extLst>
                    <a:ext uri="{FF2B5EF4-FFF2-40B4-BE49-F238E27FC236}">
                      <a16:creationId xmlns:a16="http://schemas.microsoft.com/office/drawing/2014/main" id="{972B770D-5B2B-604B-8E65-85F60CFC8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2" name="Freeform 20">
                  <a:extLst>
                    <a:ext uri="{FF2B5EF4-FFF2-40B4-BE49-F238E27FC236}">
                      <a16:creationId xmlns:a16="http://schemas.microsoft.com/office/drawing/2014/main" id="{FD16DC19-1F0B-854A-928E-78C121883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3" name="Freeform 116">
                  <a:extLst>
                    <a:ext uri="{FF2B5EF4-FFF2-40B4-BE49-F238E27FC236}">
                      <a16:creationId xmlns:a16="http://schemas.microsoft.com/office/drawing/2014/main" id="{D617CB03-0C41-A146-93A8-BD393CB73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4" name="Freeform 117">
                  <a:extLst>
                    <a:ext uri="{FF2B5EF4-FFF2-40B4-BE49-F238E27FC236}">
                      <a16:creationId xmlns:a16="http://schemas.microsoft.com/office/drawing/2014/main" id="{13FCC50B-AB95-C743-849F-D2B8899BDB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5" name="Freeform 118">
                  <a:extLst>
                    <a:ext uri="{FF2B5EF4-FFF2-40B4-BE49-F238E27FC236}">
                      <a16:creationId xmlns:a16="http://schemas.microsoft.com/office/drawing/2014/main" id="{C34AB990-B12B-E84C-B1D5-DD1A97D7A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</p:grpSp>
        <p:grpSp>
          <p:nvGrpSpPr>
            <p:cNvPr id="10" name="Group 383">
              <a:extLst>
                <a:ext uri="{FF2B5EF4-FFF2-40B4-BE49-F238E27FC236}">
                  <a16:creationId xmlns:a16="http://schemas.microsoft.com/office/drawing/2014/main" id="{022C6F9A-F2E5-2B4D-8FA1-EABC9CC0FA3A}"/>
                </a:ext>
              </a:extLst>
            </p:cNvPr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11" name="Freeform 101">
                <a:extLst>
                  <a:ext uri="{FF2B5EF4-FFF2-40B4-BE49-F238E27FC236}">
                    <a16:creationId xmlns:a16="http://schemas.microsoft.com/office/drawing/2014/main" id="{A357634C-B959-7C4C-B1B7-73D21807F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" name="Freeform 102">
                <a:extLst>
                  <a:ext uri="{FF2B5EF4-FFF2-40B4-BE49-F238E27FC236}">
                    <a16:creationId xmlns:a16="http://schemas.microsoft.com/office/drawing/2014/main" id="{BE56BF8B-9351-854E-832E-A88FB2667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solidFill>
                <a:srgbClr val="F69200">
                  <a:alpha val="6902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" name="Freeform 103">
                <a:extLst>
                  <a:ext uri="{FF2B5EF4-FFF2-40B4-BE49-F238E27FC236}">
                    <a16:creationId xmlns:a16="http://schemas.microsoft.com/office/drawing/2014/main" id="{F0D82957-583D-4547-98A5-4FD6D7A4F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solidFill>
                <a:srgbClr val="DF5327">
                  <a:alpha val="52157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" name="Freeform 104">
                <a:extLst>
                  <a:ext uri="{FF2B5EF4-FFF2-40B4-BE49-F238E27FC236}">
                    <a16:creationId xmlns:a16="http://schemas.microsoft.com/office/drawing/2014/main" id="{801BD2A6-E8AA-8C4B-8B7E-A5586E69D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105">
                <a:extLst>
                  <a:ext uri="{FF2B5EF4-FFF2-40B4-BE49-F238E27FC236}">
                    <a16:creationId xmlns:a16="http://schemas.microsoft.com/office/drawing/2014/main" id="{8C7EF9C7-1CD3-8141-86C1-7CF6DC3B9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106">
                <a:extLst>
                  <a:ext uri="{FF2B5EF4-FFF2-40B4-BE49-F238E27FC236}">
                    <a16:creationId xmlns:a16="http://schemas.microsoft.com/office/drawing/2014/main" id="{17D54DE9-D4C1-764B-8400-395726EDA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" name="Freeform 107">
                <a:extLst>
                  <a:ext uri="{FF2B5EF4-FFF2-40B4-BE49-F238E27FC236}">
                    <a16:creationId xmlns:a16="http://schemas.microsoft.com/office/drawing/2014/main" id="{7FD592FA-0D87-6D4A-B95F-598BB7C85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" name="Freeform 108">
                <a:extLst>
                  <a:ext uri="{FF2B5EF4-FFF2-40B4-BE49-F238E27FC236}">
                    <a16:creationId xmlns:a16="http://schemas.microsoft.com/office/drawing/2014/main" id="{AF98A1E4-0E02-D641-BC15-F82C8B052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109">
                <a:extLst>
                  <a:ext uri="{FF2B5EF4-FFF2-40B4-BE49-F238E27FC236}">
                    <a16:creationId xmlns:a16="http://schemas.microsoft.com/office/drawing/2014/main" id="{E9F1C6D3-2CF1-994E-8554-F27520FC5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110">
                <a:extLst>
                  <a:ext uri="{FF2B5EF4-FFF2-40B4-BE49-F238E27FC236}">
                    <a16:creationId xmlns:a16="http://schemas.microsoft.com/office/drawing/2014/main" id="{6F3D6BAD-E418-0642-8155-7884CB58D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" name="Freeform 111">
                <a:extLst>
                  <a:ext uri="{FF2B5EF4-FFF2-40B4-BE49-F238E27FC236}">
                    <a16:creationId xmlns:a16="http://schemas.microsoft.com/office/drawing/2014/main" id="{6CEC4892-9EAC-E349-8C4C-4DF47CA4D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" name="Freeform 112">
                <a:extLst>
                  <a:ext uri="{FF2B5EF4-FFF2-40B4-BE49-F238E27FC236}">
                    <a16:creationId xmlns:a16="http://schemas.microsoft.com/office/drawing/2014/main" id="{C832488D-06BA-C24A-A98A-B052FC35B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" name="Freeform 113">
                <a:extLst>
                  <a:ext uri="{FF2B5EF4-FFF2-40B4-BE49-F238E27FC236}">
                    <a16:creationId xmlns:a16="http://schemas.microsoft.com/office/drawing/2014/main" id="{89C6411C-A091-6C4D-869E-AAAE0637F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" name="Freeform 114">
                <a:extLst>
                  <a:ext uri="{FF2B5EF4-FFF2-40B4-BE49-F238E27FC236}">
                    <a16:creationId xmlns:a16="http://schemas.microsoft.com/office/drawing/2014/main" id="{8901A3F9-3D2A-9141-A58D-2217F925C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" name="Freeform 115">
                <a:extLst>
                  <a:ext uri="{FF2B5EF4-FFF2-40B4-BE49-F238E27FC236}">
                    <a16:creationId xmlns:a16="http://schemas.microsoft.com/office/drawing/2014/main" id="{1522C7F2-A600-3D43-8387-4CAB96832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" name="Freeform 119">
                <a:extLst>
                  <a:ext uri="{FF2B5EF4-FFF2-40B4-BE49-F238E27FC236}">
                    <a16:creationId xmlns:a16="http://schemas.microsoft.com/office/drawing/2014/main" id="{5DB4FE6A-F6F6-3644-9C8A-CE8D32E8D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7" name="Freeform 120">
                <a:extLst>
                  <a:ext uri="{FF2B5EF4-FFF2-40B4-BE49-F238E27FC236}">
                    <a16:creationId xmlns:a16="http://schemas.microsoft.com/office/drawing/2014/main" id="{4213D5DE-9986-CE40-ACCD-31164A6BC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8" name="Freeform 121">
                <a:extLst>
                  <a:ext uri="{FF2B5EF4-FFF2-40B4-BE49-F238E27FC236}">
                    <a16:creationId xmlns:a16="http://schemas.microsoft.com/office/drawing/2014/main" id="{C6373D93-CD6D-7843-9670-02F8D631D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9" name="Freeform 122">
                <a:extLst>
                  <a:ext uri="{FF2B5EF4-FFF2-40B4-BE49-F238E27FC236}">
                    <a16:creationId xmlns:a16="http://schemas.microsoft.com/office/drawing/2014/main" id="{CECDEFF1-2424-7B42-9F89-979C43801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" name="Freeform 123">
                <a:extLst>
                  <a:ext uri="{FF2B5EF4-FFF2-40B4-BE49-F238E27FC236}">
                    <a16:creationId xmlns:a16="http://schemas.microsoft.com/office/drawing/2014/main" id="{9CB450B0-8C4E-374C-878A-3B0A1F86B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" name="Freeform 124">
                <a:extLst>
                  <a:ext uri="{FF2B5EF4-FFF2-40B4-BE49-F238E27FC236}">
                    <a16:creationId xmlns:a16="http://schemas.microsoft.com/office/drawing/2014/main" id="{957690BD-6F00-DE40-9624-731A8DF30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" name="Freeform 125">
                <a:extLst>
                  <a:ext uri="{FF2B5EF4-FFF2-40B4-BE49-F238E27FC236}">
                    <a16:creationId xmlns:a16="http://schemas.microsoft.com/office/drawing/2014/main" id="{6DEB704E-05E3-A540-BBFD-CF6E2B8F0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" name="Freeform 126">
                <a:extLst>
                  <a:ext uri="{FF2B5EF4-FFF2-40B4-BE49-F238E27FC236}">
                    <a16:creationId xmlns:a16="http://schemas.microsoft.com/office/drawing/2014/main" id="{2DDBB58C-B3BA-EE4D-B050-D1A3B5040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" name="Freeform 127">
                <a:extLst>
                  <a:ext uri="{FF2B5EF4-FFF2-40B4-BE49-F238E27FC236}">
                    <a16:creationId xmlns:a16="http://schemas.microsoft.com/office/drawing/2014/main" id="{A501A6D3-93BD-D642-8E7D-F99BF2932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" name="Freeform 128">
                <a:extLst>
                  <a:ext uri="{FF2B5EF4-FFF2-40B4-BE49-F238E27FC236}">
                    <a16:creationId xmlns:a16="http://schemas.microsoft.com/office/drawing/2014/main" id="{474AB7E8-2D80-8B48-B28A-7C9569509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Freeform 129">
                <a:extLst>
                  <a:ext uri="{FF2B5EF4-FFF2-40B4-BE49-F238E27FC236}">
                    <a16:creationId xmlns:a16="http://schemas.microsoft.com/office/drawing/2014/main" id="{665175D5-B8A3-7D49-B70E-2E4D973A4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7" name="Freeform 130">
                <a:extLst>
                  <a:ext uri="{FF2B5EF4-FFF2-40B4-BE49-F238E27FC236}">
                    <a16:creationId xmlns:a16="http://schemas.microsoft.com/office/drawing/2014/main" id="{1D87A6EC-5A5B-3149-BCD5-D5830C737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8" name="Freeform 131">
                <a:extLst>
                  <a:ext uri="{FF2B5EF4-FFF2-40B4-BE49-F238E27FC236}">
                    <a16:creationId xmlns:a16="http://schemas.microsoft.com/office/drawing/2014/main" id="{A2FB8CE4-FD1C-CD4D-8FDA-B4BE18ABC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9" name="Freeform 132">
                <a:extLst>
                  <a:ext uri="{FF2B5EF4-FFF2-40B4-BE49-F238E27FC236}">
                    <a16:creationId xmlns:a16="http://schemas.microsoft.com/office/drawing/2014/main" id="{FA38CF3D-3339-1A49-84CC-4A3B40B06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solidFill>
                <a:srgbClr val="418AB3">
                  <a:alpha val="52157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0" name="Freeform 133">
                <a:extLst>
                  <a:ext uri="{FF2B5EF4-FFF2-40B4-BE49-F238E27FC236}">
                    <a16:creationId xmlns:a16="http://schemas.microsoft.com/office/drawing/2014/main" id="{4496C2BF-8CA1-CB42-8F25-5D0852275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1" name="Freeform 134">
                <a:extLst>
                  <a:ext uri="{FF2B5EF4-FFF2-40B4-BE49-F238E27FC236}">
                    <a16:creationId xmlns:a16="http://schemas.microsoft.com/office/drawing/2014/main" id="{1BFCCCFA-45B0-6E43-8768-5AF0F10D5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2" name="Freeform 135">
                <a:extLst>
                  <a:ext uri="{FF2B5EF4-FFF2-40B4-BE49-F238E27FC236}">
                    <a16:creationId xmlns:a16="http://schemas.microsoft.com/office/drawing/2014/main" id="{7E7CB83F-AE6C-9246-8C03-9C187DEBC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136">
                <a:extLst>
                  <a:ext uri="{FF2B5EF4-FFF2-40B4-BE49-F238E27FC236}">
                    <a16:creationId xmlns:a16="http://schemas.microsoft.com/office/drawing/2014/main" id="{6F48C0C9-B0FA-724E-A951-C9A7A715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Freeform 137">
                <a:extLst>
                  <a:ext uri="{FF2B5EF4-FFF2-40B4-BE49-F238E27FC236}">
                    <a16:creationId xmlns:a16="http://schemas.microsoft.com/office/drawing/2014/main" id="{8B215675-F5EF-034C-8055-D5C7AA0A8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5" name="Freeform 138">
                <a:extLst>
                  <a:ext uri="{FF2B5EF4-FFF2-40B4-BE49-F238E27FC236}">
                    <a16:creationId xmlns:a16="http://schemas.microsoft.com/office/drawing/2014/main" id="{6EB68C16-8309-8F41-AD4F-0817D7401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6" name="Freeform 139">
                <a:extLst>
                  <a:ext uri="{FF2B5EF4-FFF2-40B4-BE49-F238E27FC236}">
                    <a16:creationId xmlns:a16="http://schemas.microsoft.com/office/drawing/2014/main" id="{E72560D4-CE16-104C-905B-27D388B1B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7" name="Freeform 140">
                <a:extLst>
                  <a:ext uri="{FF2B5EF4-FFF2-40B4-BE49-F238E27FC236}">
                    <a16:creationId xmlns:a16="http://schemas.microsoft.com/office/drawing/2014/main" id="{EC1A56C5-D6EB-C74E-87CF-8CBAC8F69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141">
                <a:extLst>
                  <a:ext uri="{FF2B5EF4-FFF2-40B4-BE49-F238E27FC236}">
                    <a16:creationId xmlns:a16="http://schemas.microsoft.com/office/drawing/2014/main" id="{1B70AC73-C589-3047-8694-E1576BDA3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9" name="Freeform 142">
                <a:extLst>
                  <a:ext uri="{FF2B5EF4-FFF2-40B4-BE49-F238E27FC236}">
                    <a16:creationId xmlns:a16="http://schemas.microsoft.com/office/drawing/2014/main" id="{D7117250-0FF2-EC4F-9FE4-45CE28354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0" name="Freeform 143">
                <a:extLst>
                  <a:ext uri="{FF2B5EF4-FFF2-40B4-BE49-F238E27FC236}">
                    <a16:creationId xmlns:a16="http://schemas.microsoft.com/office/drawing/2014/main" id="{DC4ECA34-F2E1-CA43-9F7E-C9ED9A6D6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" name="Freeform 144">
                <a:extLst>
                  <a:ext uri="{FF2B5EF4-FFF2-40B4-BE49-F238E27FC236}">
                    <a16:creationId xmlns:a16="http://schemas.microsoft.com/office/drawing/2014/main" id="{6048BD1F-11C2-8143-9B81-A550C2990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" name="Freeform 145">
                <a:extLst>
                  <a:ext uri="{FF2B5EF4-FFF2-40B4-BE49-F238E27FC236}">
                    <a16:creationId xmlns:a16="http://schemas.microsoft.com/office/drawing/2014/main" id="{806A3226-0B68-674F-8E51-D10FEDE50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3" name="Freeform 146">
                <a:extLst>
                  <a:ext uri="{FF2B5EF4-FFF2-40B4-BE49-F238E27FC236}">
                    <a16:creationId xmlns:a16="http://schemas.microsoft.com/office/drawing/2014/main" id="{F1B8D72F-F9DB-9946-BE8F-5AED81E1F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4" name="Freeform 147">
                <a:extLst>
                  <a:ext uri="{FF2B5EF4-FFF2-40B4-BE49-F238E27FC236}">
                    <a16:creationId xmlns:a16="http://schemas.microsoft.com/office/drawing/2014/main" id="{6E588BDF-305A-6742-B93E-C4CCFE2F5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solidFill>
                <a:srgbClr val="A6B727">
                  <a:alpha val="52157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5" name="Freeform 148">
                <a:extLst>
                  <a:ext uri="{FF2B5EF4-FFF2-40B4-BE49-F238E27FC236}">
                    <a16:creationId xmlns:a16="http://schemas.microsoft.com/office/drawing/2014/main" id="{F73867D7-B553-6D47-B267-AB2DE61A8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6" name="Freeform 149">
                <a:extLst>
                  <a:ext uri="{FF2B5EF4-FFF2-40B4-BE49-F238E27FC236}">
                    <a16:creationId xmlns:a16="http://schemas.microsoft.com/office/drawing/2014/main" id="{BC772CEE-AD2F-074B-8E4D-31A318819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150">
                <a:extLst>
                  <a:ext uri="{FF2B5EF4-FFF2-40B4-BE49-F238E27FC236}">
                    <a16:creationId xmlns:a16="http://schemas.microsoft.com/office/drawing/2014/main" id="{A3EF41D0-8914-EF46-9026-CCAB2D51E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8" name="Freeform 151">
                <a:extLst>
                  <a:ext uri="{FF2B5EF4-FFF2-40B4-BE49-F238E27FC236}">
                    <a16:creationId xmlns:a16="http://schemas.microsoft.com/office/drawing/2014/main" id="{49D555A4-0B69-0C46-B1E0-2E28BCCD6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9" name="Freeform 152">
                <a:extLst>
                  <a:ext uri="{FF2B5EF4-FFF2-40B4-BE49-F238E27FC236}">
                    <a16:creationId xmlns:a16="http://schemas.microsoft.com/office/drawing/2014/main" id="{161B8D38-E0FA-C343-815A-832A0625A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0" name="Freeform 153">
                <a:extLst>
                  <a:ext uri="{FF2B5EF4-FFF2-40B4-BE49-F238E27FC236}">
                    <a16:creationId xmlns:a16="http://schemas.microsoft.com/office/drawing/2014/main" id="{B1B31A07-8CE9-E342-83F9-FEF89CF22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1" name="Freeform 154">
                <a:extLst>
                  <a:ext uri="{FF2B5EF4-FFF2-40B4-BE49-F238E27FC236}">
                    <a16:creationId xmlns:a16="http://schemas.microsoft.com/office/drawing/2014/main" id="{A9689DFD-BE45-9144-857E-92019DC88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2" name="Freeform 155">
                <a:extLst>
                  <a:ext uri="{FF2B5EF4-FFF2-40B4-BE49-F238E27FC236}">
                    <a16:creationId xmlns:a16="http://schemas.microsoft.com/office/drawing/2014/main" id="{FC128E75-00D5-A24C-95B1-35753251D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3" name="Freeform 156">
                <a:extLst>
                  <a:ext uri="{FF2B5EF4-FFF2-40B4-BE49-F238E27FC236}">
                    <a16:creationId xmlns:a16="http://schemas.microsoft.com/office/drawing/2014/main" id="{56D31EA3-8BE3-E64E-8F18-3CB6291AD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4" name="Freeform 157">
                <a:extLst>
                  <a:ext uri="{FF2B5EF4-FFF2-40B4-BE49-F238E27FC236}">
                    <a16:creationId xmlns:a16="http://schemas.microsoft.com/office/drawing/2014/main" id="{66807DE1-1D1B-1C4E-BAD2-D1D9F04BA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5" name="Freeform 158">
                <a:extLst>
                  <a:ext uri="{FF2B5EF4-FFF2-40B4-BE49-F238E27FC236}">
                    <a16:creationId xmlns:a16="http://schemas.microsoft.com/office/drawing/2014/main" id="{C7D88191-F0A5-1B45-B87F-6C9D14486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6" name="Freeform 159">
                <a:extLst>
                  <a:ext uri="{FF2B5EF4-FFF2-40B4-BE49-F238E27FC236}">
                    <a16:creationId xmlns:a16="http://schemas.microsoft.com/office/drawing/2014/main" id="{9FA6FB1E-136A-2747-A04F-C518CF8CA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7" name="Freeform 160">
                <a:extLst>
                  <a:ext uri="{FF2B5EF4-FFF2-40B4-BE49-F238E27FC236}">
                    <a16:creationId xmlns:a16="http://schemas.microsoft.com/office/drawing/2014/main" id="{D22CD857-BB48-A544-BA40-23CCF0D9E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8" name="Freeform 161">
                <a:extLst>
                  <a:ext uri="{FF2B5EF4-FFF2-40B4-BE49-F238E27FC236}">
                    <a16:creationId xmlns:a16="http://schemas.microsoft.com/office/drawing/2014/main" id="{8649391D-36BD-E748-99ED-F6A70F065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9" name="Freeform 162">
                <a:extLst>
                  <a:ext uri="{FF2B5EF4-FFF2-40B4-BE49-F238E27FC236}">
                    <a16:creationId xmlns:a16="http://schemas.microsoft.com/office/drawing/2014/main" id="{32EBFC04-635C-1947-8117-D5AA74FB9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0" name="Freeform 164">
                <a:extLst>
                  <a:ext uri="{FF2B5EF4-FFF2-40B4-BE49-F238E27FC236}">
                    <a16:creationId xmlns:a16="http://schemas.microsoft.com/office/drawing/2014/main" id="{8581291B-AF09-D343-B634-C01DF7FC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1" name="Freeform 165">
                <a:extLst>
                  <a:ext uri="{FF2B5EF4-FFF2-40B4-BE49-F238E27FC236}">
                    <a16:creationId xmlns:a16="http://schemas.microsoft.com/office/drawing/2014/main" id="{F22FE375-11EF-5440-B033-183EA2123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2" name="Freeform 166">
                <a:extLst>
                  <a:ext uri="{FF2B5EF4-FFF2-40B4-BE49-F238E27FC236}">
                    <a16:creationId xmlns:a16="http://schemas.microsoft.com/office/drawing/2014/main" id="{D4856867-5C64-C946-B713-E19DD2DF6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3" name="Freeform 167">
                <a:extLst>
                  <a:ext uri="{FF2B5EF4-FFF2-40B4-BE49-F238E27FC236}">
                    <a16:creationId xmlns:a16="http://schemas.microsoft.com/office/drawing/2014/main" id="{B61E4441-EBF2-C346-87CD-3EAAC7112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4" name="Freeform 168">
                <a:extLst>
                  <a:ext uri="{FF2B5EF4-FFF2-40B4-BE49-F238E27FC236}">
                    <a16:creationId xmlns:a16="http://schemas.microsoft.com/office/drawing/2014/main" id="{80C9664C-47C3-CE4B-976B-3659E0794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5" name="Freeform 169">
                <a:extLst>
                  <a:ext uri="{FF2B5EF4-FFF2-40B4-BE49-F238E27FC236}">
                    <a16:creationId xmlns:a16="http://schemas.microsoft.com/office/drawing/2014/main" id="{1A179963-8510-534B-BBC8-ED4463C3A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6" name="Freeform 170">
                <a:extLst>
                  <a:ext uri="{FF2B5EF4-FFF2-40B4-BE49-F238E27FC236}">
                    <a16:creationId xmlns:a16="http://schemas.microsoft.com/office/drawing/2014/main" id="{18D81178-A860-9648-BBE8-1F0287C36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7" name="Freeform 171">
                <a:extLst>
                  <a:ext uri="{FF2B5EF4-FFF2-40B4-BE49-F238E27FC236}">
                    <a16:creationId xmlns:a16="http://schemas.microsoft.com/office/drawing/2014/main" id="{CBA6DF88-5591-1E4D-82E8-35DD83196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B08A99-3D64-A64C-85E2-539D9E7DC076}"/>
              </a:ext>
            </a:extLst>
          </p:cNvPr>
          <p:cNvSpPr txBox="1"/>
          <p:nvPr/>
        </p:nvSpPr>
        <p:spPr>
          <a:xfrm>
            <a:off x="3597417" y="2767280"/>
            <a:ext cx="4997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92180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F9242A-ACBC-8041-BC34-03FA6317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40" y="1424642"/>
            <a:ext cx="6381260" cy="5105008"/>
          </a:xfrm>
          <a:prstGeom prst="rect">
            <a:avLst/>
          </a:prstGeom>
        </p:spPr>
      </p:pic>
      <p:grpSp>
        <p:nvGrpSpPr>
          <p:cNvPr id="38" name="Group 45">
            <a:extLst>
              <a:ext uri="{FF2B5EF4-FFF2-40B4-BE49-F238E27FC236}">
                <a16:creationId xmlns:a16="http://schemas.microsoft.com/office/drawing/2014/main" id="{46568EE6-9AEA-4244-B607-01CBD400FC4D}"/>
              </a:ext>
            </a:extLst>
          </p:cNvPr>
          <p:cNvGrpSpPr/>
          <p:nvPr/>
        </p:nvGrpSpPr>
        <p:grpSpPr>
          <a:xfrm>
            <a:off x="2297138" y="1451465"/>
            <a:ext cx="1644285" cy="699678"/>
            <a:chOff x="3093577" y="1179200"/>
            <a:chExt cx="2880350" cy="47247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0B8AB2E-7616-3945-A345-7E997135C0CC}"/>
                </a:ext>
              </a:extLst>
            </p:cNvPr>
            <p:cNvSpPr/>
            <p:nvPr/>
          </p:nvSpPr>
          <p:spPr>
            <a:xfrm>
              <a:off x="3093577" y="1224920"/>
              <a:ext cx="2880350" cy="426757"/>
            </a:xfrm>
            <a:prstGeom prst="roundRect">
              <a:avLst>
                <a:gd name="adj" fmla="val 1777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6E326295-0C82-294D-8C37-FCFEDBDF3606}"/>
                </a:ext>
              </a:extLst>
            </p:cNvPr>
            <p:cNvSpPr/>
            <p:nvPr/>
          </p:nvSpPr>
          <p:spPr>
            <a:xfrm>
              <a:off x="3093577" y="1179200"/>
              <a:ext cx="2880350" cy="426757"/>
            </a:xfrm>
            <a:prstGeom prst="roundRect">
              <a:avLst>
                <a:gd name="adj" fmla="val 1777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GDP</a:t>
              </a:r>
              <a:endParaRPr lang="en-US" sz="32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CE3DB2-9535-EF40-B195-89593630FC56}"/>
              </a:ext>
            </a:extLst>
          </p:cNvPr>
          <p:cNvGrpSpPr/>
          <p:nvPr/>
        </p:nvGrpSpPr>
        <p:grpSpPr>
          <a:xfrm>
            <a:off x="553336" y="2920305"/>
            <a:ext cx="5110489" cy="1907170"/>
            <a:chOff x="340142" y="2846676"/>
            <a:chExt cx="5110489" cy="190717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FD0257-31FF-2D43-A940-0CF3249DAB69}"/>
                </a:ext>
              </a:extLst>
            </p:cNvPr>
            <p:cNvSpPr txBox="1"/>
            <p:nvPr/>
          </p:nvSpPr>
          <p:spPr>
            <a:xfrm>
              <a:off x="340142" y="4047176"/>
              <a:ext cx="19750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27CC0"/>
                  </a:solidFill>
                  <a:latin typeface="+mj-lt"/>
                </a:rPr>
                <a:t>Services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D9F263-1231-2D4E-A97F-CF3193514ECB}"/>
                </a:ext>
              </a:extLst>
            </p:cNvPr>
            <p:cNvSpPr txBox="1"/>
            <p:nvPr/>
          </p:nvSpPr>
          <p:spPr>
            <a:xfrm>
              <a:off x="3475541" y="4045960"/>
              <a:ext cx="19750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+mj-lt"/>
                </a:rPr>
                <a:t>Industry</a:t>
              </a:r>
            </a:p>
            <a:p>
              <a:pPr algn="ctr"/>
              <a:endParaRPr lang="en-US" sz="20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53A468-F9F3-9441-9595-E5AB6DF1F036}"/>
                </a:ext>
              </a:extLst>
            </p:cNvPr>
            <p:cNvSpPr txBox="1"/>
            <p:nvPr/>
          </p:nvSpPr>
          <p:spPr>
            <a:xfrm>
              <a:off x="1914436" y="4047176"/>
              <a:ext cx="19750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D9739"/>
                  </a:solidFill>
                  <a:latin typeface="+mj-lt"/>
                </a:rPr>
                <a:t>Agriculture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6501753-0973-2A42-A6F8-00BD7B9F0D22}"/>
                </a:ext>
              </a:extLst>
            </p:cNvPr>
            <p:cNvGrpSpPr/>
            <p:nvPr/>
          </p:nvGrpSpPr>
          <p:grpSpPr>
            <a:xfrm>
              <a:off x="679358" y="2889432"/>
              <a:ext cx="1254640" cy="1199284"/>
              <a:chOff x="368958" y="1740167"/>
              <a:chExt cx="1254640" cy="1199284"/>
            </a:xfrm>
          </p:grpSpPr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F33B8E8-E1DF-B34A-9AC0-889447F07379}"/>
                  </a:ext>
                </a:extLst>
              </p:cNvPr>
              <p:cNvSpPr/>
              <p:nvPr/>
            </p:nvSpPr>
            <p:spPr>
              <a:xfrm rot="16200000">
                <a:off x="396636" y="1712489"/>
                <a:ext cx="1199284" cy="1254640"/>
              </a:xfrm>
              <a:custGeom>
                <a:avLst/>
                <a:gdLst>
                  <a:gd name="connsiteX0" fmla="*/ 0 w 661361"/>
                  <a:gd name="connsiteY0" fmla="*/ 330681 h 661361"/>
                  <a:gd name="connsiteX1" fmla="*/ 96855 w 661361"/>
                  <a:gd name="connsiteY1" fmla="*/ 96854 h 661361"/>
                  <a:gd name="connsiteX2" fmla="*/ 330682 w 661361"/>
                  <a:gd name="connsiteY2" fmla="*/ 0 h 661361"/>
                  <a:gd name="connsiteX3" fmla="*/ 564509 w 661361"/>
                  <a:gd name="connsiteY3" fmla="*/ 96855 h 661361"/>
                  <a:gd name="connsiteX4" fmla="*/ 661363 w 661361"/>
                  <a:gd name="connsiteY4" fmla="*/ 330682 h 661361"/>
                  <a:gd name="connsiteX5" fmla="*/ 564509 w 661361"/>
                  <a:gd name="connsiteY5" fmla="*/ 564509 h 661361"/>
                  <a:gd name="connsiteX6" fmla="*/ 330682 w 661361"/>
                  <a:gd name="connsiteY6" fmla="*/ 661363 h 661361"/>
                  <a:gd name="connsiteX7" fmla="*/ 96855 w 661361"/>
                  <a:gd name="connsiteY7" fmla="*/ 564509 h 661361"/>
                  <a:gd name="connsiteX8" fmla="*/ 1 w 661361"/>
                  <a:gd name="connsiteY8" fmla="*/ 330682 h 661361"/>
                  <a:gd name="connsiteX9" fmla="*/ 0 w 661361"/>
                  <a:gd name="connsiteY9" fmla="*/ 330681 h 66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361" h="661361">
                    <a:moveTo>
                      <a:pt x="0" y="330681"/>
                    </a:moveTo>
                    <a:cubicBezTo>
                      <a:pt x="0" y="242979"/>
                      <a:pt x="34840" y="158869"/>
                      <a:pt x="96855" y="96854"/>
                    </a:cubicBezTo>
                    <a:cubicBezTo>
                      <a:pt x="158870" y="34839"/>
                      <a:pt x="242980" y="0"/>
                      <a:pt x="330682" y="0"/>
                    </a:cubicBezTo>
                    <a:cubicBezTo>
                      <a:pt x="418384" y="0"/>
                      <a:pt x="502494" y="34840"/>
                      <a:pt x="564509" y="96855"/>
                    </a:cubicBezTo>
                    <a:cubicBezTo>
                      <a:pt x="626524" y="158870"/>
                      <a:pt x="661363" y="242980"/>
                      <a:pt x="661363" y="330682"/>
                    </a:cubicBezTo>
                    <a:cubicBezTo>
                      <a:pt x="661363" y="418384"/>
                      <a:pt x="626523" y="502494"/>
                      <a:pt x="564509" y="564509"/>
                    </a:cubicBezTo>
                    <a:cubicBezTo>
                      <a:pt x="502494" y="626524"/>
                      <a:pt x="418384" y="661363"/>
                      <a:pt x="330682" y="661363"/>
                    </a:cubicBezTo>
                    <a:cubicBezTo>
                      <a:pt x="242980" y="661363"/>
                      <a:pt x="158870" y="626523"/>
                      <a:pt x="96855" y="564509"/>
                    </a:cubicBezTo>
                    <a:cubicBezTo>
                      <a:pt x="34840" y="502494"/>
                      <a:pt x="1" y="418384"/>
                      <a:pt x="1" y="330682"/>
                    </a:cubicBezTo>
                    <a:lnTo>
                      <a:pt x="0" y="330681"/>
                    </a:lnTo>
                    <a:close/>
                  </a:path>
                </a:pathLst>
              </a:custGeom>
              <a:solidFill>
                <a:srgbClr val="227CC0"/>
              </a:solidFill>
              <a:ln w="12700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6379" tIns="106379" rIns="106379" bIns="106379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400" kern="1200" dirty="0"/>
              </a:p>
            </p:txBody>
          </p:sp>
          <p:pic>
            <p:nvPicPr>
              <p:cNvPr id="31" name="Graphic 30" descr="Handshake">
                <a:extLst>
                  <a:ext uri="{FF2B5EF4-FFF2-40B4-BE49-F238E27FC236}">
                    <a16:creationId xmlns:a16="http://schemas.microsoft.com/office/drawing/2014/main" id="{E73FEAB4-FF5F-0142-A844-3D0C62EB8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9182" y="19337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4519CD0-3A05-F140-BA42-EE880E5CD77B}"/>
                </a:ext>
              </a:extLst>
            </p:cNvPr>
            <p:cNvGrpSpPr/>
            <p:nvPr/>
          </p:nvGrpSpPr>
          <p:grpSpPr>
            <a:xfrm>
              <a:off x="2237112" y="2846676"/>
              <a:ext cx="1254640" cy="1199284"/>
              <a:chOff x="536215" y="1161566"/>
              <a:chExt cx="1254640" cy="1199284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2090B47-2347-CE4E-8D04-226F363B778F}"/>
                  </a:ext>
                </a:extLst>
              </p:cNvPr>
              <p:cNvSpPr/>
              <p:nvPr/>
            </p:nvSpPr>
            <p:spPr>
              <a:xfrm rot="16200000">
                <a:off x="563893" y="1133888"/>
                <a:ext cx="1199284" cy="1254640"/>
              </a:xfrm>
              <a:custGeom>
                <a:avLst/>
                <a:gdLst>
                  <a:gd name="connsiteX0" fmla="*/ 0 w 661361"/>
                  <a:gd name="connsiteY0" fmla="*/ 330681 h 661361"/>
                  <a:gd name="connsiteX1" fmla="*/ 96855 w 661361"/>
                  <a:gd name="connsiteY1" fmla="*/ 96854 h 661361"/>
                  <a:gd name="connsiteX2" fmla="*/ 330682 w 661361"/>
                  <a:gd name="connsiteY2" fmla="*/ 0 h 661361"/>
                  <a:gd name="connsiteX3" fmla="*/ 564509 w 661361"/>
                  <a:gd name="connsiteY3" fmla="*/ 96855 h 661361"/>
                  <a:gd name="connsiteX4" fmla="*/ 661363 w 661361"/>
                  <a:gd name="connsiteY4" fmla="*/ 330682 h 661361"/>
                  <a:gd name="connsiteX5" fmla="*/ 564509 w 661361"/>
                  <a:gd name="connsiteY5" fmla="*/ 564509 h 661361"/>
                  <a:gd name="connsiteX6" fmla="*/ 330682 w 661361"/>
                  <a:gd name="connsiteY6" fmla="*/ 661363 h 661361"/>
                  <a:gd name="connsiteX7" fmla="*/ 96855 w 661361"/>
                  <a:gd name="connsiteY7" fmla="*/ 564509 h 661361"/>
                  <a:gd name="connsiteX8" fmla="*/ 1 w 661361"/>
                  <a:gd name="connsiteY8" fmla="*/ 330682 h 661361"/>
                  <a:gd name="connsiteX9" fmla="*/ 0 w 661361"/>
                  <a:gd name="connsiteY9" fmla="*/ 330681 h 66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361" h="661361">
                    <a:moveTo>
                      <a:pt x="0" y="330681"/>
                    </a:moveTo>
                    <a:cubicBezTo>
                      <a:pt x="0" y="242979"/>
                      <a:pt x="34840" y="158869"/>
                      <a:pt x="96855" y="96854"/>
                    </a:cubicBezTo>
                    <a:cubicBezTo>
                      <a:pt x="158870" y="34839"/>
                      <a:pt x="242980" y="0"/>
                      <a:pt x="330682" y="0"/>
                    </a:cubicBezTo>
                    <a:cubicBezTo>
                      <a:pt x="418384" y="0"/>
                      <a:pt x="502494" y="34840"/>
                      <a:pt x="564509" y="96855"/>
                    </a:cubicBezTo>
                    <a:cubicBezTo>
                      <a:pt x="626524" y="158870"/>
                      <a:pt x="661363" y="242980"/>
                      <a:pt x="661363" y="330682"/>
                    </a:cubicBezTo>
                    <a:cubicBezTo>
                      <a:pt x="661363" y="418384"/>
                      <a:pt x="626523" y="502494"/>
                      <a:pt x="564509" y="564509"/>
                    </a:cubicBezTo>
                    <a:cubicBezTo>
                      <a:pt x="502494" y="626524"/>
                      <a:pt x="418384" y="661363"/>
                      <a:pt x="330682" y="661363"/>
                    </a:cubicBezTo>
                    <a:cubicBezTo>
                      <a:pt x="242980" y="661363"/>
                      <a:pt x="158870" y="626523"/>
                      <a:pt x="96855" y="564509"/>
                    </a:cubicBezTo>
                    <a:cubicBezTo>
                      <a:pt x="34840" y="502494"/>
                      <a:pt x="1" y="418384"/>
                      <a:pt x="1" y="330682"/>
                    </a:cubicBezTo>
                    <a:lnTo>
                      <a:pt x="0" y="330681"/>
                    </a:lnTo>
                    <a:close/>
                  </a:path>
                </a:pathLst>
              </a:custGeom>
              <a:solidFill>
                <a:srgbClr val="FD9739"/>
              </a:solidFill>
              <a:ln w="12700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6379" tIns="106379" rIns="106379" bIns="106379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400" kern="1200" dirty="0"/>
              </a:p>
            </p:txBody>
          </p:sp>
          <p:pic>
            <p:nvPicPr>
              <p:cNvPr id="58" name="Graphic 57" descr="Farmer">
                <a:extLst>
                  <a:ext uri="{FF2B5EF4-FFF2-40B4-BE49-F238E27FC236}">
                    <a16:creationId xmlns:a16="http://schemas.microsoft.com/office/drawing/2014/main" id="{44187D03-4F56-5B4D-A94A-534BA8290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6409" y="1304007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9A1E734-8978-0F46-8C7B-FB85714CE241}"/>
                </a:ext>
              </a:extLst>
            </p:cNvPr>
            <p:cNvGrpSpPr/>
            <p:nvPr/>
          </p:nvGrpSpPr>
          <p:grpSpPr>
            <a:xfrm>
              <a:off x="3821155" y="2868662"/>
              <a:ext cx="1254640" cy="1199284"/>
              <a:chOff x="4146374" y="1368815"/>
              <a:chExt cx="1254640" cy="1199284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AC820EA-1CBC-6D43-8D8A-DC70FE988003}"/>
                  </a:ext>
                </a:extLst>
              </p:cNvPr>
              <p:cNvSpPr/>
              <p:nvPr/>
            </p:nvSpPr>
            <p:spPr>
              <a:xfrm rot="16200000">
                <a:off x="4174052" y="1341137"/>
                <a:ext cx="1199284" cy="1254640"/>
              </a:xfrm>
              <a:custGeom>
                <a:avLst/>
                <a:gdLst>
                  <a:gd name="connsiteX0" fmla="*/ 0 w 661361"/>
                  <a:gd name="connsiteY0" fmla="*/ 330681 h 661361"/>
                  <a:gd name="connsiteX1" fmla="*/ 96855 w 661361"/>
                  <a:gd name="connsiteY1" fmla="*/ 96854 h 661361"/>
                  <a:gd name="connsiteX2" fmla="*/ 330682 w 661361"/>
                  <a:gd name="connsiteY2" fmla="*/ 0 h 661361"/>
                  <a:gd name="connsiteX3" fmla="*/ 564509 w 661361"/>
                  <a:gd name="connsiteY3" fmla="*/ 96855 h 661361"/>
                  <a:gd name="connsiteX4" fmla="*/ 661363 w 661361"/>
                  <a:gd name="connsiteY4" fmla="*/ 330682 h 661361"/>
                  <a:gd name="connsiteX5" fmla="*/ 564509 w 661361"/>
                  <a:gd name="connsiteY5" fmla="*/ 564509 h 661361"/>
                  <a:gd name="connsiteX6" fmla="*/ 330682 w 661361"/>
                  <a:gd name="connsiteY6" fmla="*/ 661363 h 661361"/>
                  <a:gd name="connsiteX7" fmla="*/ 96855 w 661361"/>
                  <a:gd name="connsiteY7" fmla="*/ 564509 h 661361"/>
                  <a:gd name="connsiteX8" fmla="*/ 1 w 661361"/>
                  <a:gd name="connsiteY8" fmla="*/ 330682 h 661361"/>
                  <a:gd name="connsiteX9" fmla="*/ 0 w 661361"/>
                  <a:gd name="connsiteY9" fmla="*/ 330681 h 66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361" h="661361">
                    <a:moveTo>
                      <a:pt x="0" y="330681"/>
                    </a:moveTo>
                    <a:cubicBezTo>
                      <a:pt x="0" y="242979"/>
                      <a:pt x="34840" y="158869"/>
                      <a:pt x="96855" y="96854"/>
                    </a:cubicBezTo>
                    <a:cubicBezTo>
                      <a:pt x="158870" y="34839"/>
                      <a:pt x="242980" y="0"/>
                      <a:pt x="330682" y="0"/>
                    </a:cubicBezTo>
                    <a:cubicBezTo>
                      <a:pt x="418384" y="0"/>
                      <a:pt x="502494" y="34840"/>
                      <a:pt x="564509" y="96855"/>
                    </a:cubicBezTo>
                    <a:cubicBezTo>
                      <a:pt x="626524" y="158870"/>
                      <a:pt x="661363" y="242980"/>
                      <a:pt x="661363" y="330682"/>
                    </a:cubicBezTo>
                    <a:cubicBezTo>
                      <a:pt x="661363" y="418384"/>
                      <a:pt x="626523" y="502494"/>
                      <a:pt x="564509" y="564509"/>
                    </a:cubicBezTo>
                    <a:cubicBezTo>
                      <a:pt x="502494" y="626524"/>
                      <a:pt x="418384" y="661363"/>
                      <a:pt x="330682" y="661363"/>
                    </a:cubicBezTo>
                    <a:cubicBezTo>
                      <a:pt x="242980" y="661363"/>
                      <a:pt x="158870" y="626523"/>
                      <a:pt x="96855" y="564509"/>
                    </a:cubicBezTo>
                    <a:cubicBezTo>
                      <a:pt x="34840" y="502494"/>
                      <a:pt x="1" y="418384"/>
                      <a:pt x="1" y="330682"/>
                    </a:cubicBezTo>
                    <a:lnTo>
                      <a:pt x="0" y="330681"/>
                    </a:lnTo>
                    <a:close/>
                  </a:path>
                </a:pathLst>
              </a:custGeom>
              <a:solidFill>
                <a:schemeClr val="tx2"/>
              </a:solidFill>
              <a:ln w="12700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6379" tIns="106379" rIns="106379" bIns="106379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400" kern="1200" dirty="0"/>
              </a:p>
            </p:txBody>
          </p:sp>
          <p:pic>
            <p:nvPicPr>
              <p:cNvPr id="35" name="Graphic 34" descr="Factory">
                <a:extLst>
                  <a:ext uri="{FF2B5EF4-FFF2-40B4-BE49-F238E27FC236}">
                    <a16:creationId xmlns:a16="http://schemas.microsoft.com/office/drawing/2014/main" id="{1A992DFA-A754-A241-B3D1-FD49BA413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31105" y="1510661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B38D522-8F85-E146-A14A-CF7201BEBC97}"/>
              </a:ext>
            </a:extLst>
          </p:cNvPr>
          <p:cNvCxnSpPr>
            <a:cxnSpLocks/>
          </p:cNvCxnSpPr>
          <p:nvPr/>
        </p:nvCxnSpPr>
        <p:spPr>
          <a:xfrm flipH="1" flipV="1">
            <a:off x="3350414" y="2263145"/>
            <a:ext cx="1311255" cy="536038"/>
          </a:xfrm>
          <a:prstGeom prst="line">
            <a:avLst/>
          </a:prstGeom>
          <a:ln w="28575"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ADA762C-38C0-2E43-AFEF-ED338A151E12}"/>
              </a:ext>
            </a:extLst>
          </p:cNvPr>
          <p:cNvCxnSpPr>
            <a:cxnSpLocks/>
          </p:cNvCxnSpPr>
          <p:nvPr/>
        </p:nvCxnSpPr>
        <p:spPr>
          <a:xfrm flipV="1">
            <a:off x="3077626" y="2268669"/>
            <a:ext cx="1" cy="542612"/>
          </a:xfrm>
          <a:prstGeom prst="line">
            <a:avLst/>
          </a:prstGeom>
          <a:ln w="28575">
            <a:solidFill>
              <a:srgbClr val="FD973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87EC6B-D4F4-1542-9A03-EDD7A63ABA00}"/>
              </a:ext>
            </a:extLst>
          </p:cNvPr>
          <p:cNvCxnSpPr>
            <a:cxnSpLocks/>
          </p:cNvCxnSpPr>
          <p:nvPr/>
        </p:nvCxnSpPr>
        <p:spPr>
          <a:xfrm flipV="1">
            <a:off x="1539976" y="2289297"/>
            <a:ext cx="1262598" cy="521984"/>
          </a:xfrm>
          <a:prstGeom prst="line">
            <a:avLst/>
          </a:prstGeom>
          <a:ln w="28575">
            <a:solidFill>
              <a:srgbClr val="227C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A53270-4350-D447-81A8-7616E11FD7E7}"/>
              </a:ext>
            </a:extLst>
          </p:cNvPr>
          <p:cNvGrpSpPr/>
          <p:nvPr/>
        </p:nvGrpSpPr>
        <p:grpSpPr>
          <a:xfrm>
            <a:off x="0" y="0"/>
            <a:ext cx="12192000" cy="963386"/>
            <a:chOff x="0" y="0"/>
            <a:chExt cx="12192000" cy="96338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4563117-4D7F-294C-B348-CB56CEA38166}"/>
                </a:ext>
              </a:extLst>
            </p:cNvPr>
            <p:cNvSpPr/>
            <p:nvPr/>
          </p:nvSpPr>
          <p:spPr>
            <a:xfrm>
              <a:off x="0" y="0"/>
              <a:ext cx="12192000" cy="9633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149B590D-2227-804A-ADE1-9F3DB87B7211}"/>
                </a:ext>
              </a:extLst>
            </p:cNvPr>
            <p:cNvSpPr txBox="1">
              <a:spLocks/>
            </p:cNvSpPr>
            <p:nvPr/>
          </p:nvSpPr>
          <p:spPr>
            <a:xfrm>
              <a:off x="5035237" y="186825"/>
              <a:ext cx="2121526" cy="47136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Avenir Book" panose="02000503020000020003" pitchFamily="2" charset="0"/>
                </a:rPr>
                <a:t>Economy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8FCF05C-E90A-3E40-9283-54FE766CFB0F}"/>
                </a:ext>
              </a:extLst>
            </p:cNvPr>
            <p:cNvSpPr/>
            <p:nvPr/>
          </p:nvSpPr>
          <p:spPr>
            <a:xfrm>
              <a:off x="0" y="817330"/>
              <a:ext cx="12192000" cy="14454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17908AF-7075-0449-848B-7758E23DF3E5}"/>
              </a:ext>
            </a:extLst>
          </p:cNvPr>
          <p:cNvSpPr txBox="1"/>
          <p:nvPr/>
        </p:nvSpPr>
        <p:spPr>
          <a:xfrm>
            <a:off x="7000447" y="2510345"/>
            <a:ext cx="86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Nepal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DBFF220-89B8-CA46-A3EA-B1C6F08163C7}"/>
              </a:ext>
            </a:extLst>
          </p:cNvPr>
          <p:cNvGrpSpPr/>
          <p:nvPr/>
        </p:nvGrpSpPr>
        <p:grpSpPr>
          <a:xfrm>
            <a:off x="1204913" y="5271113"/>
            <a:ext cx="4031292" cy="746678"/>
            <a:chOff x="1244535" y="5380581"/>
            <a:chExt cx="4031292" cy="74667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59F407-EA4A-9945-8AE5-A1870BC1393D}"/>
                </a:ext>
              </a:extLst>
            </p:cNvPr>
            <p:cNvGrpSpPr/>
            <p:nvPr/>
          </p:nvGrpSpPr>
          <p:grpSpPr>
            <a:xfrm>
              <a:off x="3170621" y="5380581"/>
              <a:ext cx="2105206" cy="746678"/>
              <a:chOff x="8807434" y="4173421"/>
              <a:chExt cx="2105206" cy="746678"/>
            </a:xfrm>
          </p:grpSpPr>
          <p:pic>
            <p:nvPicPr>
              <p:cNvPr id="49" name="Graphic 48" descr="Marker">
                <a:extLst>
                  <a:ext uri="{FF2B5EF4-FFF2-40B4-BE49-F238E27FC236}">
                    <a16:creationId xmlns:a16="http://schemas.microsoft.com/office/drawing/2014/main" id="{2D30CA1B-6E61-6F46-B399-80316EC1E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807434" y="4173421"/>
                <a:ext cx="746678" cy="74667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12CC75A-3BCD-7546-A0B6-E5ABF7866709}"/>
                  </a:ext>
                </a:extLst>
              </p:cNvPr>
              <p:cNvSpPr txBox="1"/>
              <p:nvPr/>
            </p:nvSpPr>
            <p:spPr>
              <a:xfrm>
                <a:off x="9385668" y="4371127"/>
                <a:ext cx="15269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2"/>
                    </a:solidFill>
                    <a:latin typeface="+mj-lt"/>
                  </a:rPr>
                  <a:t>Sri Lanka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D743BA3-E963-654E-B473-C3B1101D798D}"/>
                </a:ext>
              </a:extLst>
            </p:cNvPr>
            <p:cNvGrpSpPr/>
            <p:nvPr/>
          </p:nvGrpSpPr>
          <p:grpSpPr>
            <a:xfrm>
              <a:off x="1244535" y="5380581"/>
              <a:ext cx="2105206" cy="746678"/>
              <a:chOff x="8807434" y="3324358"/>
              <a:chExt cx="2105206" cy="746678"/>
            </a:xfrm>
          </p:grpSpPr>
          <p:pic>
            <p:nvPicPr>
              <p:cNvPr id="90" name="Graphic 89" descr="Marker">
                <a:extLst>
                  <a:ext uri="{FF2B5EF4-FFF2-40B4-BE49-F238E27FC236}">
                    <a16:creationId xmlns:a16="http://schemas.microsoft.com/office/drawing/2014/main" id="{AFCC9E5B-9F26-BF41-9C35-00A9D95D5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807434" y="3324358"/>
                <a:ext cx="746678" cy="74667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51AC929-EE13-794A-9C3C-FAC0D9C2FAB5}"/>
                  </a:ext>
                </a:extLst>
              </p:cNvPr>
              <p:cNvSpPr txBox="1"/>
              <p:nvPr/>
            </p:nvSpPr>
            <p:spPr>
              <a:xfrm>
                <a:off x="9385668" y="3535992"/>
                <a:ext cx="15269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/>
                    </a:solidFill>
                    <a:latin typeface="+mj-lt"/>
                  </a:rPr>
                  <a:t>Nepal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5249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4B395A7-EF7D-284E-B986-2B0FC372BE39}"/>
              </a:ext>
            </a:extLst>
          </p:cNvPr>
          <p:cNvGrpSpPr/>
          <p:nvPr/>
        </p:nvGrpSpPr>
        <p:grpSpPr>
          <a:xfrm>
            <a:off x="0" y="0"/>
            <a:ext cx="12192000" cy="963386"/>
            <a:chOff x="0" y="0"/>
            <a:chExt cx="12192000" cy="9633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CACB02-8162-3041-8317-F50526955FBF}"/>
                </a:ext>
              </a:extLst>
            </p:cNvPr>
            <p:cNvSpPr/>
            <p:nvPr/>
          </p:nvSpPr>
          <p:spPr>
            <a:xfrm>
              <a:off x="0" y="0"/>
              <a:ext cx="12192000" cy="9633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99C7361-C0D0-5749-980C-DD178E5181D7}"/>
                </a:ext>
              </a:extLst>
            </p:cNvPr>
            <p:cNvSpPr txBox="1">
              <a:spLocks/>
            </p:cNvSpPr>
            <p:nvPr/>
          </p:nvSpPr>
          <p:spPr>
            <a:xfrm>
              <a:off x="2229794" y="200915"/>
              <a:ext cx="7966809" cy="62899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Avenir Book" panose="02000503020000020003" pitchFamily="2" charset="0"/>
                </a:rPr>
                <a:t>Population and humanitarian facts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C32129-C1E7-684D-9FE7-172EA5A3234F}"/>
                </a:ext>
              </a:extLst>
            </p:cNvPr>
            <p:cNvSpPr/>
            <p:nvPr/>
          </p:nvSpPr>
          <p:spPr>
            <a:xfrm>
              <a:off x="0" y="817330"/>
              <a:ext cx="12192000" cy="14454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468000F-A0A7-6344-A75E-D9DA533E4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9"/>
          <a:stretch/>
        </p:blipFill>
        <p:spPr bwMode="auto">
          <a:xfrm>
            <a:off x="6553695" y="3665894"/>
            <a:ext cx="5458931" cy="29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98B6E5-67A5-374B-A272-D213B87F67AB}"/>
              </a:ext>
            </a:extLst>
          </p:cNvPr>
          <p:cNvSpPr/>
          <p:nvPr/>
        </p:nvSpPr>
        <p:spPr>
          <a:xfrm rot="16200000">
            <a:off x="3106219" y="3868220"/>
            <a:ext cx="5896124" cy="834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F09FFE-DF1A-424C-B0B3-EDC7444A61EA}"/>
              </a:ext>
            </a:extLst>
          </p:cNvPr>
          <p:cNvGrpSpPr/>
          <p:nvPr/>
        </p:nvGrpSpPr>
        <p:grpSpPr>
          <a:xfrm>
            <a:off x="691404" y="4931847"/>
            <a:ext cx="4629754" cy="1389005"/>
            <a:chOff x="928721" y="4966400"/>
            <a:chExt cx="4629754" cy="13890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F6F96C-1982-7A42-A28F-7A72FA8A2C04}"/>
                </a:ext>
              </a:extLst>
            </p:cNvPr>
            <p:cNvGrpSpPr/>
            <p:nvPr/>
          </p:nvGrpSpPr>
          <p:grpSpPr>
            <a:xfrm>
              <a:off x="928721" y="4966400"/>
              <a:ext cx="4421410" cy="746678"/>
              <a:chOff x="8807434" y="4173421"/>
              <a:chExt cx="4421410" cy="746678"/>
            </a:xfrm>
          </p:grpSpPr>
          <p:pic>
            <p:nvPicPr>
              <p:cNvPr id="14" name="Graphic 13" descr="Marker">
                <a:extLst>
                  <a:ext uri="{FF2B5EF4-FFF2-40B4-BE49-F238E27FC236}">
                    <a16:creationId xmlns:a16="http://schemas.microsoft.com/office/drawing/2014/main" id="{89F39355-3689-5642-9741-6E969E5D7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07434" y="4173421"/>
                <a:ext cx="746678" cy="74667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78C60-2669-5C43-BA22-E4E788041798}"/>
                  </a:ext>
                </a:extLst>
              </p:cNvPr>
              <p:cNvSpPr txBox="1"/>
              <p:nvPr/>
            </p:nvSpPr>
            <p:spPr>
              <a:xfrm>
                <a:off x="9385667" y="4371127"/>
                <a:ext cx="38431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D9739"/>
                    </a:solidFill>
                    <a:latin typeface="+mj-lt"/>
                  </a:rPr>
                  <a:t>Bangladesh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78509F-D3F7-074D-A08B-E9B374C3D1C6}"/>
                </a:ext>
              </a:extLst>
            </p:cNvPr>
            <p:cNvGrpSpPr/>
            <p:nvPr/>
          </p:nvGrpSpPr>
          <p:grpSpPr>
            <a:xfrm>
              <a:off x="928721" y="5608727"/>
              <a:ext cx="2081144" cy="746678"/>
              <a:chOff x="8807434" y="810862"/>
              <a:chExt cx="2081144" cy="746678"/>
            </a:xfrm>
          </p:grpSpPr>
          <p:pic>
            <p:nvPicPr>
              <p:cNvPr id="21" name="Graphic 20" descr="Marker">
                <a:extLst>
                  <a:ext uri="{FF2B5EF4-FFF2-40B4-BE49-F238E27FC236}">
                    <a16:creationId xmlns:a16="http://schemas.microsoft.com/office/drawing/2014/main" id="{9663D6DE-0511-C840-BF35-43BAB39F8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807434" y="810862"/>
                <a:ext cx="746678" cy="74667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E05530-E02E-C14E-B81E-AEBC95774819}"/>
                  </a:ext>
                </a:extLst>
              </p:cNvPr>
              <p:cNvSpPr txBox="1"/>
              <p:nvPr/>
            </p:nvSpPr>
            <p:spPr>
              <a:xfrm>
                <a:off x="9361606" y="1020488"/>
                <a:ext cx="15269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Maldives</a:t>
                </a:r>
              </a:p>
            </p:txBody>
          </p:sp>
        </p:grp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370E02B-5DEF-4D41-960F-B962410058FE}"/>
                </a:ext>
              </a:extLst>
            </p:cNvPr>
            <p:cNvSpPr/>
            <p:nvPr/>
          </p:nvSpPr>
          <p:spPr>
            <a:xfrm>
              <a:off x="3146156" y="4966400"/>
              <a:ext cx="132564" cy="1389005"/>
            </a:xfrm>
            <a:prstGeom prst="rightBrac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470DE8-9BDB-334A-BDD9-314646EDB4B6}"/>
                </a:ext>
              </a:extLst>
            </p:cNvPr>
            <p:cNvSpPr txBox="1"/>
            <p:nvPr/>
          </p:nvSpPr>
          <p:spPr>
            <a:xfrm>
              <a:off x="3402769" y="5363968"/>
              <a:ext cx="2155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Unexpected outliers in population density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1D0E1AF-C436-8F4F-8F28-B216C858F7C7}"/>
              </a:ext>
            </a:extLst>
          </p:cNvPr>
          <p:cNvSpPr/>
          <p:nvPr/>
        </p:nvSpPr>
        <p:spPr>
          <a:xfrm flipH="1" flipV="1">
            <a:off x="7838029" y="4511486"/>
            <a:ext cx="175162" cy="174814"/>
          </a:xfrm>
          <a:prstGeom prst="ellipse">
            <a:avLst/>
          </a:prstGeom>
          <a:solidFill>
            <a:srgbClr val="227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EF2F73-FBCC-D841-9858-D53E297F1DDC}"/>
              </a:ext>
            </a:extLst>
          </p:cNvPr>
          <p:cNvSpPr/>
          <p:nvPr/>
        </p:nvSpPr>
        <p:spPr>
          <a:xfrm flipH="1" flipV="1">
            <a:off x="11688129" y="4511486"/>
            <a:ext cx="175162" cy="174814"/>
          </a:xfrm>
          <a:prstGeom prst="ellipse">
            <a:avLst/>
          </a:prstGeom>
          <a:solidFill>
            <a:srgbClr val="227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5AC345-8D64-C543-8629-C3ACE23CD29F}"/>
              </a:ext>
            </a:extLst>
          </p:cNvPr>
          <p:cNvGrpSpPr/>
          <p:nvPr/>
        </p:nvGrpSpPr>
        <p:grpSpPr>
          <a:xfrm>
            <a:off x="7432164" y="1241074"/>
            <a:ext cx="4027553" cy="1377934"/>
            <a:chOff x="7521064" y="1597859"/>
            <a:chExt cx="4027553" cy="137793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748FFB3-BF7B-5443-A0CD-1E154D6136DF}"/>
                </a:ext>
              </a:extLst>
            </p:cNvPr>
            <p:cNvGrpSpPr/>
            <p:nvPr/>
          </p:nvGrpSpPr>
          <p:grpSpPr>
            <a:xfrm>
              <a:off x="8377155" y="1597859"/>
              <a:ext cx="1963455" cy="746678"/>
              <a:chOff x="8807434" y="2503152"/>
              <a:chExt cx="2105206" cy="746678"/>
            </a:xfrm>
          </p:grpSpPr>
          <p:pic>
            <p:nvPicPr>
              <p:cNvPr id="29" name="Graphic 28" descr="Marker">
                <a:extLst>
                  <a:ext uri="{FF2B5EF4-FFF2-40B4-BE49-F238E27FC236}">
                    <a16:creationId xmlns:a16="http://schemas.microsoft.com/office/drawing/2014/main" id="{30995750-8C49-D040-8130-0C9E22980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807434" y="2503152"/>
                <a:ext cx="746678" cy="74667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E2ABFD-7A54-3D48-9E3D-BF9A3D264647}"/>
                  </a:ext>
                </a:extLst>
              </p:cNvPr>
              <p:cNvSpPr txBox="1"/>
              <p:nvPr/>
            </p:nvSpPr>
            <p:spPr>
              <a:xfrm>
                <a:off x="9385668" y="2686929"/>
                <a:ext cx="15269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  <a:latin typeface="+mj-lt"/>
                  </a:rPr>
                  <a:t>Myanmar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3BE79E-3CAE-3B47-9154-09C57F53E673}"/>
                </a:ext>
              </a:extLst>
            </p:cNvPr>
            <p:cNvSpPr txBox="1"/>
            <p:nvPr/>
          </p:nvSpPr>
          <p:spPr>
            <a:xfrm>
              <a:off x="7521064" y="2329462"/>
              <a:ext cx="4027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2"/>
                  </a:solidFill>
                </a:rPr>
                <a:t>Medium low educational expenditure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2"/>
                  </a:solidFill>
                </a:rPr>
                <a:t>High military expenditure 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127E9E1D-0A72-6B4A-8EAE-6F7133BC4665}"/>
              </a:ext>
            </a:extLst>
          </p:cNvPr>
          <p:cNvSpPr/>
          <p:nvPr/>
        </p:nvSpPr>
        <p:spPr>
          <a:xfrm>
            <a:off x="8288255" y="4511487"/>
            <a:ext cx="539299" cy="1748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234E99-8567-CE4D-9D77-DFCBD44ABEE2}"/>
              </a:ext>
            </a:extLst>
          </p:cNvPr>
          <p:cNvGrpSpPr/>
          <p:nvPr/>
        </p:nvGrpSpPr>
        <p:grpSpPr>
          <a:xfrm>
            <a:off x="7925610" y="2833344"/>
            <a:ext cx="3640769" cy="465961"/>
            <a:chOff x="8047360" y="2833344"/>
            <a:chExt cx="3640769" cy="46596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FDF981-3A97-FC43-871F-EF63921C7773}"/>
                </a:ext>
              </a:extLst>
            </p:cNvPr>
            <p:cNvGrpSpPr/>
            <p:nvPr/>
          </p:nvGrpSpPr>
          <p:grpSpPr>
            <a:xfrm>
              <a:off x="8047360" y="2833344"/>
              <a:ext cx="3640769" cy="465961"/>
              <a:chOff x="731957" y="4663894"/>
              <a:chExt cx="3640769" cy="465961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E2BCF4-836B-2C4E-83C7-D2F5F6CDB10C}"/>
                  </a:ext>
                </a:extLst>
              </p:cNvPr>
              <p:cNvSpPr txBox="1"/>
              <p:nvPr/>
            </p:nvSpPr>
            <p:spPr>
              <a:xfrm>
                <a:off x="1249137" y="4725635"/>
                <a:ext cx="3123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tx2"/>
                    </a:solidFill>
                  </a:rPr>
                  <a:t>Country history causes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C985278-E8BF-174D-9A95-F58A2C592D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1957" y="4663894"/>
                <a:ext cx="479695" cy="46596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7" name="Graphic 36" descr="Exclamation mark">
              <a:extLst>
                <a:ext uri="{FF2B5EF4-FFF2-40B4-BE49-F238E27FC236}">
                  <a16:creationId xmlns:a16="http://schemas.microsoft.com/office/drawing/2014/main" id="{9D4D26C1-251F-E847-A80C-9795F2033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60207" y="2939324"/>
              <a:ext cx="254000" cy="254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10B96BB-E767-4F40-9516-1C8E3BE53780}"/>
              </a:ext>
            </a:extLst>
          </p:cNvPr>
          <p:cNvGrpSpPr/>
          <p:nvPr/>
        </p:nvGrpSpPr>
        <p:grpSpPr>
          <a:xfrm>
            <a:off x="163774" y="1150211"/>
            <a:ext cx="5667594" cy="3657600"/>
            <a:chOff x="163774" y="1150211"/>
            <a:chExt cx="5667594" cy="3657600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D583163F-2ACD-044D-A761-A6FFD7DE4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74" y="1150211"/>
              <a:ext cx="54864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A928914-58F1-F845-83FB-49723074BC10}"/>
                </a:ext>
              </a:extLst>
            </p:cNvPr>
            <p:cNvGrpSpPr/>
            <p:nvPr/>
          </p:nvGrpSpPr>
          <p:grpSpPr>
            <a:xfrm>
              <a:off x="977900" y="1150211"/>
              <a:ext cx="4853468" cy="2198132"/>
              <a:chOff x="977900" y="1150211"/>
              <a:chExt cx="4853468" cy="219813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6F079B-4B25-9847-BF61-AA1C32633298}"/>
                  </a:ext>
                </a:extLst>
              </p:cNvPr>
              <p:cNvSpPr txBox="1"/>
              <p:nvPr/>
            </p:nvSpPr>
            <p:spPr>
              <a:xfrm>
                <a:off x="3278720" y="2546890"/>
                <a:ext cx="1404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2"/>
                    </a:solidFill>
                    <a:latin typeface="+mj-lt"/>
                  </a:rPr>
                  <a:t>Bangladesh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B27141-910F-8040-AA0A-2790A94CBA57}"/>
                  </a:ext>
                </a:extLst>
              </p:cNvPr>
              <p:cNvSpPr txBox="1"/>
              <p:nvPr/>
            </p:nvSpPr>
            <p:spPr>
              <a:xfrm>
                <a:off x="4427111" y="2979011"/>
                <a:ext cx="1404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2"/>
                    </a:solidFill>
                    <a:latin typeface="+mj-lt"/>
                  </a:rPr>
                  <a:t>Maldives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0F761B2-2BC9-7146-BFF1-D56FC7C4ACA2}"/>
                  </a:ext>
                </a:extLst>
              </p:cNvPr>
              <p:cNvSpPr/>
              <p:nvPr/>
            </p:nvSpPr>
            <p:spPr>
              <a:xfrm>
                <a:off x="977900" y="1150211"/>
                <a:ext cx="3705077" cy="4118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7790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4B395A7-EF7D-284E-B986-2B0FC372BE39}"/>
              </a:ext>
            </a:extLst>
          </p:cNvPr>
          <p:cNvGrpSpPr/>
          <p:nvPr/>
        </p:nvGrpSpPr>
        <p:grpSpPr>
          <a:xfrm>
            <a:off x="0" y="0"/>
            <a:ext cx="12192000" cy="963386"/>
            <a:chOff x="0" y="0"/>
            <a:chExt cx="12192000" cy="9633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CACB02-8162-3041-8317-F50526955FBF}"/>
                </a:ext>
              </a:extLst>
            </p:cNvPr>
            <p:cNvSpPr/>
            <p:nvPr/>
          </p:nvSpPr>
          <p:spPr>
            <a:xfrm>
              <a:off x="0" y="0"/>
              <a:ext cx="12192000" cy="9633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99C7361-C0D0-5749-980C-DD178E5181D7}"/>
                </a:ext>
              </a:extLst>
            </p:cNvPr>
            <p:cNvSpPr txBox="1">
              <a:spLocks/>
            </p:cNvSpPr>
            <p:nvPr/>
          </p:nvSpPr>
          <p:spPr>
            <a:xfrm>
              <a:off x="5035237" y="186825"/>
              <a:ext cx="2121526" cy="47136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Avenir Book" panose="02000503020000020003" pitchFamily="2" charset="0"/>
                </a:rPr>
                <a:t>Wealth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C32129-C1E7-684D-9FE7-172EA5A3234F}"/>
                </a:ext>
              </a:extLst>
            </p:cNvPr>
            <p:cNvSpPr/>
            <p:nvPr/>
          </p:nvSpPr>
          <p:spPr>
            <a:xfrm>
              <a:off x="0" y="817330"/>
              <a:ext cx="12192000" cy="14454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0EF4163-CA77-F74A-A0AD-5A5CCB02632C}"/>
              </a:ext>
            </a:extLst>
          </p:cNvPr>
          <p:cNvGrpSpPr/>
          <p:nvPr/>
        </p:nvGrpSpPr>
        <p:grpSpPr>
          <a:xfrm>
            <a:off x="1416237" y="2079816"/>
            <a:ext cx="9347200" cy="3409325"/>
            <a:chOff x="1416237" y="2079816"/>
            <a:chExt cx="9347200" cy="34093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213147-C5F9-3D40-AF84-C18328010F63}"/>
                </a:ext>
              </a:extLst>
            </p:cNvPr>
            <p:cNvSpPr/>
            <p:nvPr/>
          </p:nvSpPr>
          <p:spPr>
            <a:xfrm rot="2700000">
              <a:off x="1416237" y="2079817"/>
              <a:ext cx="2235200" cy="223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47F829-823B-F743-A1E1-20F018A0FE68}"/>
                </a:ext>
              </a:extLst>
            </p:cNvPr>
            <p:cNvSpPr/>
            <p:nvPr/>
          </p:nvSpPr>
          <p:spPr>
            <a:xfrm rot="2700000">
              <a:off x="3786904" y="3253941"/>
              <a:ext cx="2235200" cy="2235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997639-893D-F748-949F-7B67B923E3E4}"/>
                </a:ext>
              </a:extLst>
            </p:cNvPr>
            <p:cNvSpPr/>
            <p:nvPr/>
          </p:nvSpPr>
          <p:spPr>
            <a:xfrm rot="2700000">
              <a:off x="6157571" y="2079816"/>
              <a:ext cx="2235200" cy="223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BA1497-9AD7-FA4C-B447-FAB88034F3BF}"/>
                </a:ext>
              </a:extLst>
            </p:cNvPr>
            <p:cNvSpPr/>
            <p:nvPr/>
          </p:nvSpPr>
          <p:spPr>
            <a:xfrm rot="2700000">
              <a:off x="8528237" y="3253941"/>
              <a:ext cx="2235200" cy="2235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13" name="Group 56">
              <a:extLst>
                <a:ext uri="{FF2B5EF4-FFF2-40B4-BE49-F238E27FC236}">
                  <a16:creationId xmlns:a16="http://schemas.microsoft.com/office/drawing/2014/main" id="{C1776BF4-26BA-5544-A0C2-AEA88485FAEB}"/>
                </a:ext>
              </a:extLst>
            </p:cNvPr>
            <p:cNvGrpSpPr/>
            <p:nvPr/>
          </p:nvGrpSpPr>
          <p:grpSpPr>
            <a:xfrm>
              <a:off x="1564205" y="2807204"/>
              <a:ext cx="1990930" cy="2496972"/>
              <a:chOff x="595037" y="1409162"/>
              <a:chExt cx="1493198" cy="187272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A3620D-1CC1-9F4F-A1CB-C6F9A18313A4}"/>
                  </a:ext>
                </a:extLst>
              </p:cNvPr>
              <p:cNvSpPr txBox="1"/>
              <p:nvPr/>
            </p:nvSpPr>
            <p:spPr>
              <a:xfrm>
                <a:off x="794452" y="3004889"/>
                <a:ext cx="11359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2400" dirty="0">
                    <a:solidFill>
                      <a:srgbClr val="227CC0"/>
                    </a:solidFill>
                    <a:latin typeface="+mj-lt"/>
                  </a:rPr>
                  <a:t>India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3119221-F0AC-DB4C-AE2C-528581B18F1F}"/>
                  </a:ext>
                </a:extLst>
              </p:cNvPr>
              <p:cNvSpPr/>
              <p:nvPr/>
            </p:nvSpPr>
            <p:spPr>
              <a:xfrm>
                <a:off x="595037" y="1409162"/>
                <a:ext cx="1493198" cy="43098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chemeClr val="bg1"/>
                    </a:solidFill>
                  </a:rPr>
                  <a:t>Wealth distribution </a:t>
                </a:r>
              </a:p>
              <a:p>
                <a:pPr algn="ctr"/>
                <a:r>
                  <a:rPr lang="en-US" sz="1867" b="1" dirty="0">
                    <a:solidFill>
                      <a:schemeClr val="bg1"/>
                    </a:solidFill>
                  </a:rPr>
                  <a:t>and equality</a:t>
                </a:r>
              </a:p>
            </p:txBody>
          </p:sp>
        </p:grpSp>
        <p:grpSp>
          <p:nvGrpSpPr>
            <p:cNvPr id="14" name="Group 56">
              <a:extLst>
                <a:ext uri="{FF2B5EF4-FFF2-40B4-BE49-F238E27FC236}">
                  <a16:creationId xmlns:a16="http://schemas.microsoft.com/office/drawing/2014/main" id="{3BD69902-2DE0-E442-9B9A-413F7E4EEA11}"/>
                </a:ext>
              </a:extLst>
            </p:cNvPr>
            <p:cNvGrpSpPr/>
            <p:nvPr/>
          </p:nvGrpSpPr>
          <p:grpSpPr>
            <a:xfrm>
              <a:off x="4027936" y="3920034"/>
              <a:ext cx="1753136" cy="511408"/>
              <a:chOff x="664833" y="1381589"/>
              <a:chExt cx="1314852" cy="38355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748967-9D81-264E-AA10-84A2221C9C8F}"/>
                  </a:ext>
                </a:extLst>
              </p:cNvPr>
              <p:cNvSpPr txBox="1"/>
              <p:nvPr/>
            </p:nvSpPr>
            <p:spPr>
              <a:xfrm>
                <a:off x="664833" y="1611304"/>
                <a:ext cx="1314852" cy="1538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endParaRPr lang="en-US" sz="1333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EA76DD4-D045-8848-BD6A-8A5951DF6176}"/>
                  </a:ext>
                </a:extLst>
              </p:cNvPr>
              <p:cNvSpPr/>
              <p:nvPr/>
            </p:nvSpPr>
            <p:spPr>
              <a:xfrm>
                <a:off x="1041839" y="1381589"/>
                <a:ext cx="614928" cy="2308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Poverty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016C0D-AA58-D644-8344-D9CA369E1AD5}"/>
                </a:ext>
              </a:extLst>
            </p:cNvPr>
            <p:cNvSpPr txBox="1"/>
            <p:nvPr/>
          </p:nvSpPr>
          <p:spPr>
            <a:xfrm>
              <a:off x="4038315" y="4327688"/>
              <a:ext cx="1753136" cy="1015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</a:rPr>
                <a:t>Employment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bg1"/>
                  </a:solidFill>
                </a:rPr>
                <a:t>Agriculture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bg1"/>
                  </a:solidFill>
                </a:rPr>
                <a:t>Services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bg1"/>
                  </a:solidFill>
                </a:rPr>
                <a:t>Industry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36FA9F-4AB1-FD4D-AD81-B88E3376D86D}"/>
                </a:ext>
              </a:extLst>
            </p:cNvPr>
            <p:cNvSpPr/>
            <p:nvPr/>
          </p:nvSpPr>
          <p:spPr>
            <a:xfrm>
              <a:off x="9253409" y="4006079"/>
              <a:ext cx="862929" cy="8619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chemeClr val="bg1"/>
                  </a:solidFill>
                </a:rPr>
                <a:t>Poverty</a:t>
              </a:r>
            </a:p>
            <a:p>
              <a:pPr algn="ctr"/>
              <a:r>
                <a:rPr lang="en-US" sz="1867" b="1" dirty="0">
                  <a:solidFill>
                    <a:schemeClr val="bg1"/>
                  </a:solidFill>
                </a:rPr>
                <a:t>=</a:t>
              </a:r>
            </a:p>
            <a:p>
              <a:pPr algn="ctr"/>
              <a:r>
                <a:rPr lang="en-US" sz="1867" b="1" dirty="0">
                  <a:solidFill>
                    <a:schemeClr val="bg1"/>
                  </a:solidFill>
                </a:rPr>
                <a:t>Growth?</a:t>
              </a:r>
            </a:p>
          </p:txBody>
        </p:sp>
      </p:grpSp>
      <p:pic>
        <p:nvPicPr>
          <p:cNvPr id="31" name="Graphic 30" descr="Marker">
            <a:extLst>
              <a:ext uri="{FF2B5EF4-FFF2-40B4-BE49-F238E27FC236}">
                <a16:creationId xmlns:a16="http://schemas.microsoft.com/office/drawing/2014/main" id="{4E2D1166-C1E0-EC4E-ACD8-FE94D8583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7649" y="4686663"/>
            <a:ext cx="750925" cy="750925"/>
          </a:xfrm>
          <a:prstGeom prst="rect">
            <a:avLst/>
          </a:prstGeom>
          <a:effectLst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5EB5BCF-55F3-8A46-A015-AE388BCB798B}"/>
              </a:ext>
            </a:extLst>
          </p:cNvPr>
          <p:cNvSpPr/>
          <p:nvPr/>
        </p:nvSpPr>
        <p:spPr>
          <a:xfrm>
            <a:off x="6895937" y="2730118"/>
            <a:ext cx="819904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Poverty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AB379A-4023-6B43-AB9B-83847E89B3F3}"/>
              </a:ext>
            </a:extLst>
          </p:cNvPr>
          <p:cNvSpPr/>
          <p:nvPr/>
        </p:nvSpPr>
        <p:spPr>
          <a:xfrm>
            <a:off x="4257889" y="3080188"/>
            <a:ext cx="6096000" cy="8604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Demographics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0" dirty="0">
                <a:solidFill>
                  <a:schemeClr val="bg1"/>
                </a:solidFill>
              </a:rPr>
              <a:t>Rural vs Urban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0" dirty="0">
                <a:solidFill>
                  <a:schemeClr val="bg1"/>
                </a:solidFill>
              </a:rPr>
              <a:t>Young vs Old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CAFA7-EBA3-6F4A-A4BA-B7D079711413}"/>
              </a:ext>
            </a:extLst>
          </p:cNvPr>
          <p:cNvGrpSpPr/>
          <p:nvPr/>
        </p:nvGrpSpPr>
        <p:grpSpPr>
          <a:xfrm>
            <a:off x="6189163" y="4651225"/>
            <a:ext cx="2081473" cy="750925"/>
            <a:chOff x="6329107" y="4616521"/>
            <a:chExt cx="2081473" cy="750925"/>
          </a:xfrm>
        </p:grpSpPr>
        <p:pic>
          <p:nvPicPr>
            <p:cNvPr id="35" name="Graphic 34" descr="Marker">
              <a:extLst>
                <a:ext uri="{FF2B5EF4-FFF2-40B4-BE49-F238E27FC236}">
                  <a16:creationId xmlns:a16="http://schemas.microsoft.com/office/drawing/2014/main" id="{463C3934-E8C1-A940-ACB3-85B3B8FB3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29107" y="4616521"/>
              <a:ext cx="750925" cy="750925"/>
            </a:xfrm>
            <a:prstGeom prst="rect">
              <a:avLst/>
            </a:prstGeom>
            <a:effectLst/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5102B1-D18A-4D4D-8D66-174D116B32EB}"/>
                </a:ext>
              </a:extLst>
            </p:cNvPr>
            <p:cNvSpPr txBox="1"/>
            <p:nvPr/>
          </p:nvSpPr>
          <p:spPr>
            <a:xfrm>
              <a:off x="6895937" y="4883007"/>
              <a:ext cx="1514643" cy="369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2400" dirty="0">
                  <a:solidFill>
                    <a:srgbClr val="FD9739"/>
                  </a:solidFill>
                  <a:latin typeface="+mj-lt"/>
                </a:rPr>
                <a:t>Bangladesh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0C7029B-D8E4-D047-AA63-E1011939B2B0}"/>
              </a:ext>
            </a:extLst>
          </p:cNvPr>
          <p:cNvSpPr txBox="1"/>
          <p:nvPr/>
        </p:nvSpPr>
        <p:spPr>
          <a:xfrm>
            <a:off x="1648694" y="3168110"/>
            <a:ext cx="1753136" cy="12616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endParaRPr lang="en-US" dirty="0">
              <a:solidFill>
                <a:schemeClr val="bg1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1"/>
                </a:solidFill>
              </a:rPr>
              <a:t>Income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1"/>
                </a:solidFill>
              </a:rPr>
              <a:t>Education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1"/>
                </a:solidFill>
              </a:rPr>
              <a:t>Politics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1"/>
                </a:solidFill>
              </a:rPr>
              <a:t>History</a:t>
            </a:r>
          </a:p>
        </p:txBody>
      </p:sp>
      <p:pic>
        <p:nvPicPr>
          <p:cNvPr id="39" name="Graphic 38" descr="Question mark">
            <a:extLst>
              <a:ext uri="{FF2B5EF4-FFF2-40B4-BE49-F238E27FC236}">
                <a16:creationId xmlns:a16="http://schemas.microsoft.com/office/drawing/2014/main" id="{E4F2F982-F89B-7744-9E99-74F9F5255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409" y="3155796"/>
            <a:ext cx="727511" cy="727511"/>
          </a:xfrm>
          <a:prstGeom prst="rect">
            <a:avLst/>
          </a:prstGeom>
        </p:spPr>
      </p:pic>
      <p:pic>
        <p:nvPicPr>
          <p:cNvPr id="41" name="Graphic 40" descr="Bar graph with upward trend">
            <a:extLst>
              <a:ext uri="{FF2B5EF4-FFF2-40B4-BE49-F238E27FC236}">
                <a16:creationId xmlns:a16="http://schemas.microsoft.com/office/drawing/2014/main" id="{C59320CB-359B-BD49-A4E2-A2B2A0E6C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6752" y="2056297"/>
            <a:ext cx="594007" cy="594007"/>
          </a:xfrm>
          <a:prstGeom prst="rect">
            <a:avLst/>
          </a:prstGeom>
        </p:spPr>
      </p:pic>
      <p:pic>
        <p:nvPicPr>
          <p:cNvPr id="43" name="Graphic 42" descr="Dollar">
            <a:extLst>
              <a:ext uri="{FF2B5EF4-FFF2-40B4-BE49-F238E27FC236}">
                <a16:creationId xmlns:a16="http://schemas.microsoft.com/office/drawing/2014/main" id="{6098670D-311F-A042-9D2E-2BCC6976A5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61472" y="1905556"/>
            <a:ext cx="627398" cy="627398"/>
          </a:xfrm>
          <a:prstGeom prst="rect">
            <a:avLst/>
          </a:prstGeom>
        </p:spPr>
      </p:pic>
      <p:pic>
        <p:nvPicPr>
          <p:cNvPr id="45" name="Graphic 44" descr="Dollar">
            <a:extLst>
              <a:ext uri="{FF2B5EF4-FFF2-40B4-BE49-F238E27FC236}">
                <a16:creationId xmlns:a16="http://schemas.microsoft.com/office/drawing/2014/main" id="{A7ACA692-0C95-1E4A-8137-DD36D83F94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0433" y="3166216"/>
            <a:ext cx="659632" cy="5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66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2103</TotalTime>
  <Words>648</Words>
  <Application>Microsoft Macintosh PowerPoint</Application>
  <PresentationFormat>Widescreen</PresentationFormat>
  <Paragraphs>227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Book</vt:lpstr>
      <vt:lpstr>Baskerville Old Face</vt:lpstr>
      <vt:lpstr>Calibri</vt:lpstr>
      <vt:lpstr>Calibri Light</vt:lpstr>
      <vt:lpstr>FontAwesome</vt:lpstr>
      <vt:lpstr>Office Theme</vt:lpstr>
      <vt:lpstr>PowerPoint Presentation</vt:lpstr>
      <vt:lpstr>Agenda</vt:lpstr>
      <vt:lpstr>Central Asia</vt:lpstr>
      <vt:lpstr>Missing values strategy</vt:lpstr>
      <vt:lpstr>Analysis strategy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Dropped values and data quality</vt:lpstr>
      <vt:lpstr>MEET THE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Moreno</dc:creator>
  <cp:lastModifiedBy>Marta Moreno</cp:lastModifiedBy>
  <cp:revision>108</cp:revision>
  <dcterms:created xsi:type="dcterms:W3CDTF">2019-10-30T21:17:06Z</dcterms:created>
  <dcterms:modified xsi:type="dcterms:W3CDTF">2019-11-01T19:23:04Z</dcterms:modified>
</cp:coreProperties>
</file>